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23"/>
  </p:notesMasterIdLst>
  <p:sldIdLst>
    <p:sldId id="256" r:id="rId2"/>
    <p:sldId id="257" r:id="rId3"/>
    <p:sldId id="313" r:id="rId4"/>
    <p:sldId id="314" r:id="rId5"/>
    <p:sldId id="315" r:id="rId6"/>
    <p:sldId id="316" r:id="rId7"/>
    <p:sldId id="317" r:id="rId8"/>
    <p:sldId id="318" r:id="rId9"/>
    <p:sldId id="319" r:id="rId10"/>
    <p:sldId id="320" r:id="rId11"/>
    <p:sldId id="321" r:id="rId12"/>
    <p:sldId id="323" r:id="rId13"/>
    <p:sldId id="322" r:id="rId14"/>
    <p:sldId id="325" r:id="rId15"/>
    <p:sldId id="326" r:id="rId16"/>
    <p:sldId id="324" r:id="rId17"/>
    <p:sldId id="327" r:id="rId18"/>
    <p:sldId id="328" r:id="rId19"/>
    <p:sldId id="329" r:id="rId20"/>
    <p:sldId id="330" r:id="rId21"/>
    <p:sldId id="331"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37CB9-2C83-42BD-8B30-8A67A6A6E77B}" v="88" dt="2023-10-08T09:04:39.306"/>
  </p1510:revLst>
</p1510:revInfo>
</file>

<file path=ppt/tableStyles.xml><?xml version="1.0" encoding="utf-8"?>
<a:tblStyleLst xmlns:a="http://schemas.openxmlformats.org/drawingml/2006/main" def="{C96FB756-6606-4746-9066-3C8A691524A6}">
  <a:tblStyle styleId="{C96FB756-6606-4746-9066-3C8A691524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389"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kush Kumar" userId="8c1dee89b3a69f6b" providerId="LiveId" clId="{38937CB9-2C83-42BD-8B30-8A67A6A6E77B}"/>
    <pc:docChg chg="undo custSel addSld delSld modSld delMainMaster">
      <pc:chgData name="Ankush Kumar" userId="8c1dee89b3a69f6b" providerId="LiveId" clId="{38937CB9-2C83-42BD-8B30-8A67A6A6E77B}" dt="2023-10-08T09:04:39.306" v="2107"/>
      <pc:docMkLst>
        <pc:docMk/>
      </pc:docMkLst>
      <pc:sldChg chg="modSp mod modTransition modAnim">
        <pc:chgData name="Ankush Kumar" userId="8c1dee89b3a69f6b" providerId="LiveId" clId="{38937CB9-2C83-42BD-8B30-8A67A6A6E77B}" dt="2023-09-02T16:12:45.758" v="862"/>
        <pc:sldMkLst>
          <pc:docMk/>
          <pc:sldMk cId="0" sldId="256"/>
        </pc:sldMkLst>
        <pc:spChg chg="mod">
          <ac:chgData name="Ankush Kumar" userId="8c1dee89b3a69f6b" providerId="LiveId" clId="{38937CB9-2C83-42BD-8B30-8A67A6A6E77B}" dt="2023-09-02T11:06:59.619" v="163" actId="1076"/>
          <ac:spMkLst>
            <pc:docMk/>
            <pc:sldMk cId="0" sldId="256"/>
            <ac:spMk id="181" creationId="{00000000-0000-0000-0000-000000000000}"/>
          </ac:spMkLst>
        </pc:spChg>
        <pc:spChg chg="mod">
          <ac:chgData name="Ankush Kumar" userId="8c1dee89b3a69f6b" providerId="LiveId" clId="{38937CB9-2C83-42BD-8B30-8A67A6A6E77B}" dt="2023-09-02T11:05:01.425" v="101" actId="20577"/>
          <ac:spMkLst>
            <pc:docMk/>
            <pc:sldMk cId="0" sldId="256"/>
            <ac:spMk id="182" creationId="{00000000-0000-0000-0000-000000000000}"/>
          </ac:spMkLst>
        </pc:spChg>
      </pc:sldChg>
      <pc:sldChg chg="addSp delSp modSp mod modAnim">
        <pc:chgData name="Ankush Kumar" userId="8c1dee89b3a69f6b" providerId="LiveId" clId="{38937CB9-2C83-42BD-8B30-8A67A6A6E77B}" dt="2023-10-08T09:04:39.306" v="2107"/>
        <pc:sldMkLst>
          <pc:docMk/>
          <pc:sldMk cId="0" sldId="257"/>
        </pc:sldMkLst>
        <pc:spChg chg="add">
          <ac:chgData name="Ankush Kumar" userId="8c1dee89b3a69f6b" providerId="LiveId" clId="{38937CB9-2C83-42BD-8B30-8A67A6A6E77B}" dt="2023-09-02T11:10:50.082" v="215" actId="11529"/>
          <ac:spMkLst>
            <pc:docMk/>
            <pc:sldMk cId="0" sldId="257"/>
            <ac:spMk id="2" creationId="{A63D545E-6EBA-A70D-03EF-FD15522F02ED}"/>
          </ac:spMkLst>
        </pc:spChg>
        <pc:spChg chg="add del mod">
          <ac:chgData name="Ankush Kumar" userId="8c1dee89b3a69f6b" providerId="LiveId" clId="{38937CB9-2C83-42BD-8B30-8A67A6A6E77B}" dt="2023-09-02T11:12:40.016" v="231" actId="478"/>
          <ac:spMkLst>
            <pc:docMk/>
            <pc:sldMk cId="0" sldId="257"/>
            <ac:spMk id="3" creationId="{3CFFFF8F-65A0-F5B4-A63B-959B0F6CCBAA}"/>
          </ac:spMkLst>
        </pc:spChg>
        <pc:spChg chg="add del mod">
          <ac:chgData name="Ankush Kumar" userId="8c1dee89b3a69f6b" providerId="LiveId" clId="{38937CB9-2C83-42BD-8B30-8A67A6A6E77B}" dt="2023-09-02T11:14:29.944" v="248" actId="478"/>
          <ac:spMkLst>
            <pc:docMk/>
            <pc:sldMk cId="0" sldId="257"/>
            <ac:spMk id="4" creationId="{B8C30142-D1AD-6D54-8FD2-887832493FA2}"/>
          </ac:spMkLst>
        </pc:spChg>
        <pc:spChg chg="add mod">
          <ac:chgData name="Ankush Kumar" userId="8c1dee89b3a69f6b" providerId="LiveId" clId="{38937CB9-2C83-42BD-8B30-8A67A6A6E77B}" dt="2023-09-02T11:24:41.021" v="603" actId="1035"/>
          <ac:spMkLst>
            <pc:docMk/>
            <pc:sldMk cId="0" sldId="257"/>
            <ac:spMk id="5" creationId="{B930D6DE-910E-E246-D47E-ED81E84A3AA5}"/>
          </ac:spMkLst>
        </pc:spChg>
        <pc:spChg chg="add mod">
          <ac:chgData name="Ankush Kumar" userId="8c1dee89b3a69f6b" providerId="LiveId" clId="{38937CB9-2C83-42BD-8B30-8A67A6A6E77B}" dt="2023-09-02T11:24:47.010" v="609" actId="1036"/>
          <ac:spMkLst>
            <pc:docMk/>
            <pc:sldMk cId="0" sldId="257"/>
            <ac:spMk id="6" creationId="{6054DEE8-3C28-783D-41E4-9B4004D862B3}"/>
          </ac:spMkLst>
        </pc:spChg>
        <pc:spChg chg="add mod">
          <ac:chgData name="Ankush Kumar" userId="8c1dee89b3a69f6b" providerId="LiveId" clId="{38937CB9-2C83-42BD-8B30-8A67A6A6E77B}" dt="2023-09-02T11:24:53.234" v="617" actId="1036"/>
          <ac:spMkLst>
            <pc:docMk/>
            <pc:sldMk cId="0" sldId="257"/>
            <ac:spMk id="7" creationId="{405664C6-B6E6-D88E-8AC7-7A9741F697BD}"/>
          </ac:spMkLst>
        </pc:spChg>
        <pc:spChg chg="add mod">
          <ac:chgData name="Ankush Kumar" userId="8c1dee89b3a69f6b" providerId="LiveId" clId="{38937CB9-2C83-42BD-8B30-8A67A6A6E77B}" dt="2023-09-02T11:25:00.238" v="625" actId="1036"/>
          <ac:spMkLst>
            <pc:docMk/>
            <pc:sldMk cId="0" sldId="257"/>
            <ac:spMk id="8" creationId="{53EB227E-C9AA-7C6E-52DC-50DE352FDAC9}"/>
          </ac:spMkLst>
        </pc:spChg>
        <pc:spChg chg="add mod">
          <ac:chgData name="Ankush Kumar" userId="8c1dee89b3a69f6b" providerId="LiveId" clId="{38937CB9-2C83-42BD-8B30-8A67A6A6E77B}" dt="2023-09-02T11:25:25.284" v="666" actId="1036"/>
          <ac:spMkLst>
            <pc:docMk/>
            <pc:sldMk cId="0" sldId="257"/>
            <ac:spMk id="9" creationId="{43F7CE02-08F5-FFB8-084E-13370B5C7BF4}"/>
          </ac:spMkLst>
        </pc:spChg>
        <pc:spChg chg="add mod">
          <ac:chgData name="Ankush Kumar" userId="8c1dee89b3a69f6b" providerId="LiveId" clId="{38937CB9-2C83-42BD-8B30-8A67A6A6E77B}" dt="2023-09-02T11:25:19.482" v="654" actId="1036"/>
          <ac:spMkLst>
            <pc:docMk/>
            <pc:sldMk cId="0" sldId="257"/>
            <ac:spMk id="10" creationId="{E32D54AB-8054-0AA8-B9EC-FA5F65E6BA41}"/>
          </ac:spMkLst>
        </pc:spChg>
        <pc:spChg chg="mod">
          <ac:chgData name="Ankush Kumar" userId="8c1dee89b3a69f6b" providerId="LiveId" clId="{38937CB9-2C83-42BD-8B30-8A67A6A6E77B}" dt="2023-09-02T11:12:36.043" v="230" actId="20577"/>
          <ac:spMkLst>
            <pc:docMk/>
            <pc:sldMk cId="0" sldId="257"/>
            <ac:spMk id="188" creationId="{00000000-0000-0000-0000-000000000000}"/>
          </ac:spMkLst>
        </pc:spChg>
        <pc:spChg chg="del mod">
          <ac:chgData name="Ankush Kumar" userId="8c1dee89b3a69f6b" providerId="LiveId" clId="{38937CB9-2C83-42BD-8B30-8A67A6A6E77B}" dt="2023-09-02T11:12:28.345" v="228" actId="478"/>
          <ac:spMkLst>
            <pc:docMk/>
            <pc:sldMk cId="0" sldId="257"/>
            <ac:spMk id="190" creationId="{00000000-0000-0000-0000-000000000000}"/>
          </ac:spMkLst>
        </pc:spChg>
        <pc:spChg chg="mod">
          <ac:chgData name="Ankush Kumar" userId="8c1dee89b3a69f6b" providerId="LiveId" clId="{38937CB9-2C83-42BD-8B30-8A67A6A6E77B}" dt="2023-09-02T11:09:03.263" v="180" actId="20577"/>
          <ac:spMkLst>
            <pc:docMk/>
            <pc:sldMk cId="0" sldId="257"/>
            <ac:spMk id="191" creationId="{00000000-0000-0000-0000-000000000000}"/>
          </ac:spMkLst>
        </pc:spChg>
        <pc:spChg chg="mod">
          <ac:chgData name="Ankush Kumar" userId="8c1dee89b3a69f6b" providerId="LiveId" clId="{38937CB9-2C83-42BD-8B30-8A67A6A6E77B}" dt="2023-09-02T11:09:07.072" v="181" actId="20577"/>
          <ac:spMkLst>
            <pc:docMk/>
            <pc:sldMk cId="0" sldId="257"/>
            <ac:spMk id="192" creationId="{00000000-0000-0000-0000-000000000000}"/>
          </ac:spMkLst>
        </pc:spChg>
        <pc:graphicFrameChg chg="mod modGraphic">
          <ac:chgData name="Ankush Kumar" userId="8c1dee89b3a69f6b" providerId="LiveId" clId="{38937CB9-2C83-42BD-8B30-8A67A6A6E77B}" dt="2023-09-02T11:24:27.227" v="591" actId="20577"/>
          <ac:graphicFrameMkLst>
            <pc:docMk/>
            <pc:sldMk cId="0" sldId="257"/>
            <ac:graphicFrameMk id="189" creationId="{00000000-0000-0000-0000-000000000000}"/>
          </ac:graphicFrameMkLst>
        </pc:graphicFrameChg>
      </pc:sldChg>
      <pc:sldChg chg="addSp delSp modSp del mod">
        <pc:chgData name="Ankush Kumar" userId="8c1dee89b3a69f6b" providerId="LiveId" clId="{38937CB9-2C83-42BD-8B30-8A67A6A6E77B}" dt="2023-10-08T08:16:39.673" v="1878" actId="47"/>
        <pc:sldMkLst>
          <pc:docMk/>
          <pc:sldMk cId="0" sldId="258"/>
        </pc:sldMkLst>
        <pc:spChg chg="add mod">
          <ac:chgData name="Ankush Kumar" userId="8c1dee89b3a69f6b" providerId="LiveId" clId="{38937CB9-2C83-42BD-8B30-8A67A6A6E77B}" dt="2023-09-02T11:26:41.525" v="672" actId="478"/>
          <ac:spMkLst>
            <pc:docMk/>
            <pc:sldMk cId="0" sldId="258"/>
            <ac:spMk id="3" creationId="{E8C6D92C-78E2-8EF2-4A81-CAA4C0186876}"/>
          </ac:spMkLst>
        </pc:spChg>
        <pc:spChg chg="add mod">
          <ac:chgData name="Ankush Kumar" userId="8c1dee89b3a69f6b" providerId="LiveId" clId="{38937CB9-2C83-42BD-8B30-8A67A6A6E77B}" dt="2023-09-02T11:26:41.525" v="672" actId="478"/>
          <ac:spMkLst>
            <pc:docMk/>
            <pc:sldMk cId="0" sldId="258"/>
            <ac:spMk id="5" creationId="{960BECCF-02ED-AE33-BC9E-BD779782416C}"/>
          </ac:spMkLst>
        </pc:spChg>
        <pc:spChg chg="add mod">
          <ac:chgData name="Ankush Kumar" userId="8c1dee89b3a69f6b" providerId="LiveId" clId="{38937CB9-2C83-42BD-8B30-8A67A6A6E77B}" dt="2023-09-02T11:26:41.525" v="672" actId="478"/>
          <ac:spMkLst>
            <pc:docMk/>
            <pc:sldMk cId="0" sldId="258"/>
            <ac:spMk id="7" creationId="{F91196DB-3817-1FF6-A897-B8A3E35EF19F}"/>
          </ac:spMkLst>
        </pc:spChg>
        <pc:spChg chg="add mod">
          <ac:chgData name="Ankush Kumar" userId="8c1dee89b3a69f6b" providerId="LiveId" clId="{38937CB9-2C83-42BD-8B30-8A67A6A6E77B}" dt="2023-09-02T11:26:41.525" v="672" actId="478"/>
          <ac:spMkLst>
            <pc:docMk/>
            <pc:sldMk cId="0" sldId="258"/>
            <ac:spMk id="9" creationId="{3BF5D753-13CD-8E61-4031-B1DDF56CDFEE}"/>
          </ac:spMkLst>
        </pc:spChg>
        <pc:spChg chg="add mod">
          <ac:chgData name="Ankush Kumar" userId="8c1dee89b3a69f6b" providerId="LiveId" clId="{38937CB9-2C83-42BD-8B30-8A67A6A6E77B}" dt="2023-09-02T11:26:41.525" v="672" actId="478"/>
          <ac:spMkLst>
            <pc:docMk/>
            <pc:sldMk cId="0" sldId="258"/>
            <ac:spMk id="11" creationId="{BEBEE520-4759-D4E4-479E-09E1C942028C}"/>
          </ac:spMkLst>
        </pc:spChg>
        <pc:spChg chg="add mod">
          <ac:chgData name="Ankush Kumar" userId="8c1dee89b3a69f6b" providerId="LiveId" clId="{38937CB9-2C83-42BD-8B30-8A67A6A6E77B}" dt="2023-09-02T11:26:41.525" v="672" actId="478"/>
          <ac:spMkLst>
            <pc:docMk/>
            <pc:sldMk cId="0" sldId="258"/>
            <ac:spMk id="13" creationId="{856A7637-0E04-E278-9C36-D57548797DBD}"/>
          </ac:spMkLst>
        </pc:spChg>
        <pc:spChg chg="add mod">
          <ac:chgData name="Ankush Kumar" userId="8c1dee89b3a69f6b" providerId="LiveId" clId="{38937CB9-2C83-42BD-8B30-8A67A6A6E77B}" dt="2023-09-02T11:26:41.525" v="672" actId="478"/>
          <ac:spMkLst>
            <pc:docMk/>
            <pc:sldMk cId="0" sldId="258"/>
            <ac:spMk id="15" creationId="{832AE1F3-4955-FF91-B5FA-BAB199666C50}"/>
          </ac:spMkLst>
        </pc:spChg>
        <pc:spChg chg="add mod">
          <ac:chgData name="Ankush Kumar" userId="8c1dee89b3a69f6b" providerId="LiveId" clId="{38937CB9-2C83-42BD-8B30-8A67A6A6E77B}" dt="2023-09-02T11:26:41.525" v="672" actId="478"/>
          <ac:spMkLst>
            <pc:docMk/>
            <pc:sldMk cId="0" sldId="258"/>
            <ac:spMk id="17" creationId="{44CE8EB8-B9FF-74D0-1DE0-32A6150E9E37}"/>
          </ac:spMkLst>
        </pc:spChg>
        <pc:spChg chg="add mod">
          <ac:chgData name="Ankush Kumar" userId="8c1dee89b3a69f6b" providerId="LiveId" clId="{38937CB9-2C83-42BD-8B30-8A67A6A6E77B}" dt="2023-09-02T11:26:41.525" v="672" actId="478"/>
          <ac:spMkLst>
            <pc:docMk/>
            <pc:sldMk cId="0" sldId="258"/>
            <ac:spMk id="19" creationId="{DBC9A45D-AB40-36AC-B923-44F7ED0F3C4E}"/>
          </ac:spMkLst>
        </pc:spChg>
        <pc:spChg chg="add mod">
          <ac:chgData name="Ankush Kumar" userId="8c1dee89b3a69f6b" providerId="LiveId" clId="{38937CB9-2C83-42BD-8B30-8A67A6A6E77B}" dt="2023-09-02T11:26:41.525" v="672" actId="478"/>
          <ac:spMkLst>
            <pc:docMk/>
            <pc:sldMk cId="0" sldId="258"/>
            <ac:spMk id="21" creationId="{73A29BE0-A4DB-44C0-DB4E-AF8E19A4654C}"/>
          </ac:spMkLst>
        </pc:spChg>
        <pc:spChg chg="add mod">
          <ac:chgData name="Ankush Kumar" userId="8c1dee89b3a69f6b" providerId="LiveId" clId="{38937CB9-2C83-42BD-8B30-8A67A6A6E77B}" dt="2023-09-02T11:26:41.525" v="672" actId="478"/>
          <ac:spMkLst>
            <pc:docMk/>
            <pc:sldMk cId="0" sldId="258"/>
            <ac:spMk id="23" creationId="{6094D2D4-65EE-3A89-B356-2AE72ACF1A69}"/>
          </ac:spMkLst>
        </pc:spChg>
        <pc:spChg chg="add mod">
          <ac:chgData name="Ankush Kumar" userId="8c1dee89b3a69f6b" providerId="LiveId" clId="{38937CB9-2C83-42BD-8B30-8A67A6A6E77B}" dt="2023-09-02T11:26:41.525" v="672" actId="478"/>
          <ac:spMkLst>
            <pc:docMk/>
            <pc:sldMk cId="0" sldId="258"/>
            <ac:spMk id="25" creationId="{40A3792E-296C-FD76-F58A-3AB2EDEC7FD2}"/>
          </ac:spMkLst>
        </pc:spChg>
        <pc:spChg chg="add mod">
          <ac:chgData name="Ankush Kumar" userId="8c1dee89b3a69f6b" providerId="LiveId" clId="{38937CB9-2C83-42BD-8B30-8A67A6A6E77B}" dt="2023-09-02T11:26:41.525" v="672" actId="478"/>
          <ac:spMkLst>
            <pc:docMk/>
            <pc:sldMk cId="0" sldId="258"/>
            <ac:spMk id="27" creationId="{EE284BD1-C8A7-D4B4-198D-A4EE881E38A4}"/>
          </ac:spMkLst>
        </pc:spChg>
        <pc:spChg chg="add mod">
          <ac:chgData name="Ankush Kumar" userId="8c1dee89b3a69f6b" providerId="LiveId" clId="{38937CB9-2C83-42BD-8B30-8A67A6A6E77B}" dt="2023-09-02T11:26:41.525" v="672" actId="478"/>
          <ac:spMkLst>
            <pc:docMk/>
            <pc:sldMk cId="0" sldId="258"/>
            <ac:spMk id="29" creationId="{51ADFB9D-68BB-C9F3-9A6A-42748B3DDA76}"/>
          </ac:spMkLst>
        </pc:spChg>
        <pc:spChg chg="add mod">
          <ac:chgData name="Ankush Kumar" userId="8c1dee89b3a69f6b" providerId="LiveId" clId="{38937CB9-2C83-42BD-8B30-8A67A6A6E77B}" dt="2023-09-02T11:26:41.525" v="672" actId="478"/>
          <ac:spMkLst>
            <pc:docMk/>
            <pc:sldMk cId="0" sldId="258"/>
            <ac:spMk id="31" creationId="{01E7D66E-3977-264D-B0B9-5BD35C83F1C3}"/>
          </ac:spMkLst>
        </pc:spChg>
        <pc:spChg chg="add mod">
          <ac:chgData name="Ankush Kumar" userId="8c1dee89b3a69f6b" providerId="LiveId" clId="{38937CB9-2C83-42BD-8B30-8A67A6A6E77B}" dt="2023-09-02T11:26:41.525" v="672" actId="478"/>
          <ac:spMkLst>
            <pc:docMk/>
            <pc:sldMk cId="0" sldId="258"/>
            <ac:spMk id="33" creationId="{78BF1FB1-B280-3EF9-EE3E-9DEF96B87086}"/>
          </ac:spMkLst>
        </pc:spChg>
        <pc:spChg chg="add mod">
          <ac:chgData name="Ankush Kumar" userId="8c1dee89b3a69f6b" providerId="LiveId" clId="{38937CB9-2C83-42BD-8B30-8A67A6A6E77B}" dt="2023-09-02T11:26:41.525" v="672" actId="478"/>
          <ac:spMkLst>
            <pc:docMk/>
            <pc:sldMk cId="0" sldId="258"/>
            <ac:spMk id="35" creationId="{27C2E523-7302-9AD5-5DCF-34408E236CC2}"/>
          </ac:spMkLst>
        </pc:spChg>
        <pc:spChg chg="del">
          <ac:chgData name="Ankush Kumar" userId="8c1dee89b3a69f6b" providerId="LiveId" clId="{38937CB9-2C83-42BD-8B30-8A67A6A6E77B}" dt="2023-09-02T11:26:41.525" v="672" actId="478"/>
          <ac:spMkLst>
            <pc:docMk/>
            <pc:sldMk cId="0" sldId="258"/>
            <ac:spMk id="197" creationId="{00000000-0000-0000-0000-000000000000}"/>
          </ac:spMkLst>
        </pc:spChg>
        <pc:spChg chg="del">
          <ac:chgData name="Ankush Kumar" userId="8c1dee89b3a69f6b" providerId="LiveId" clId="{38937CB9-2C83-42BD-8B30-8A67A6A6E77B}" dt="2023-09-02T11:26:41.525" v="672" actId="478"/>
          <ac:spMkLst>
            <pc:docMk/>
            <pc:sldMk cId="0" sldId="258"/>
            <ac:spMk id="198" creationId="{00000000-0000-0000-0000-000000000000}"/>
          </ac:spMkLst>
        </pc:spChg>
        <pc:spChg chg="del mod">
          <ac:chgData name="Ankush Kumar" userId="8c1dee89b3a69f6b" providerId="LiveId" clId="{38937CB9-2C83-42BD-8B30-8A67A6A6E77B}" dt="2023-09-02T11:26:41.525" v="672" actId="478"/>
          <ac:spMkLst>
            <pc:docMk/>
            <pc:sldMk cId="0" sldId="258"/>
            <ac:spMk id="199" creationId="{00000000-0000-0000-0000-000000000000}"/>
          </ac:spMkLst>
        </pc:spChg>
        <pc:spChg chg="del mod">
          <ac:chgData name="Ankush Kumar" userId="8c1dee89b3a69f6b" providerId="LiveId" clId="{38937CB9-2C83-42BD-8B30-8A67A6A6E77B}" dt="2023-09-02T11:26:41.525" v="672" actId="478"/>
          <ac:spMkLst>
            <pc:docMk/>
            <pc:sldMk cId="0" sldId="258"/>
            <ac:spMk id="200" creationId="{00000000-0000-0000-0000-000000000000}"/>
          </ac:spMkLst>
        </pc:spChg>
        <pc:spChg chg="del">
          <ac:chgData name="Ankush Kumar" userId="8c1dee89b3a69f6b" providerId="LiveId" clId="{38937CB9-2C83-42BD-8B30-8A67A6A6E77B}" dt="2023-09-02T11:26:41.525" v="672" actId="478"/>
          <ac:spMkLst>
            <pc:docMk/>
            <pc:sldMk cId="0" sldId="258"/>
            <ac:spMk id="201" creationId="{00000000-0000-0000-0000-000000000000}"/>
          </ac:spMkLst>
        </pc:spChg>
        <pc:spChg chg="del">
          <ac:chgData name="Ankush Kumar" userId="8c1dee89b3a69f6b" providerId="LiveId" clId="{38937CB9-2C83-42BD-8B30-8A67A6A6E77B}" dt="2023-09-02T11:26:41.525" v="672" actId="478"/>
          <ac:spMkLst>
            <pc:docMk/>
            <pc:sldMk cId="0" sldId="258"/>
            <ac:spMk id="202" creationId="{00000000-0000-0000-0000-000000000000}"/>
          </ac:spMkLst>
        </pc:spChg>
        <pc:spChg chg="del">
          <ac:chgData name="Ankush Kumar" userId="8c1dee89b3a69f6b" providerId="LiveId" clId="{38937CB9-2C83-42BD-8B30-8A67A6A6E77B}" dt="2023-09-02T11:26:41.525" v="672" actId="478"/>
          <ac:spMkLst>
            <pc:docMk/>
            <pc:sldMk cId="0" sldId="258"/>
            <ac:spMk id="203" creationId="{00000000-0000-0000-0000-000000000000}"/>
          </ac:spMkLst>
        </pc:spChg>
        <pc:spChg chg="del">
          <ac:chgData name="Ankush Kumar" userId="8c1dee89b3a69f6b" providerId="LiveId" clId="{38937CB9-2C83-42BD-8B30-8A67A6A6E77B}" dt="2023-09-02T11:26:41.525" v="672" actId="478"/>
          <ac:spMkLst>
            <pc:docMk/>
            <pc:sldMk cId="0" sldId="258"/>
            <ac:spMk id="204" creationId="{00000000-0000-0000-0000-000000000000}"/>
          </ac:spMkLst>
        </pc:spChg>
        <pc:spChg chg="del">
          <ac:chgData name="Ankush Kumar" userId="8c1dee89b3a69f6b" providerId="LiveId" clId="{38937CB9-2C83-42BD-8B30-8A67A6A6E77B}" dt="2023-09-02T11:26:41.525" v="672" actId="478"/>
          <ac:spMkLst>
            <pc:docMk/>
            <pc:sldMk cId="0" sldId="258"/>
            <ac:spMk id="205" creationId="{00000000-0000-0000-0000-000000000000}"/>
          </ac:spMkLst>
        </pc:spChg>
        <pc:spChg chg="del">
          <ac:chgData name="Ankush Kumar" userId="8c1dee89b3a69f6b" providerId="LiveId" clId="{38937CB9-2C83-42BD-8B30-8A67A6A6E77B}" dt="2023-09-02T11:26:41.525" v="672" actId="478"/>
          <ac:spMkLst>
            <pc:docMk/>
            <pc:sldMk cId="0" sldId="258"/>
            <ac:spMk id="206" creationId="{00000000-0000-0000-0000-000000000000}"/>
          </ac:spMkLst>
        </pc:spChg>
        <pc:spChg chg="del">
          <ac:chgData name="Ankush Kumar" userId="8c1dee89b3a69f6b" providerId="LiveId" clId="{38937CB9-2C83-42BD-8B30-8A67A6A6E77B}" dt="2023-09-02T11:26:41.525" v="672" actId="478"/>
          <ac:spMkLst>
            <pc:docMk/>
            <pc:sldMk cId="0" sldId="258"/>
            <ac:spMk id="207" creationId="{00000000-0000-0000-0000-000000000000}"/>
          </ac:spMkLst>
        </pc:spChg>
        <pc:spChg chg="del">
          <ac:chgData name="Ankush Kumar" userId="8c1dee89b3a69f6b" providerId="LiveId" clId="{38937CB9-2C83-42BD-8B30-8A67A6A6E77B}" dt="2023-09-02T11:26:41.525" v="672" actId="478"/>
          <ac:spMkLst>
            <pc:docMk/>
            <pc:sldMk cId="0" sldId="258"/>
            <ac:spMk id="208" creationId="{00000000-0000-0000-0000-000000000000}"/>
          </ac:spMkLst>
        </pc:spChg>
        <pc:spChg chg="del">
          <ac:chgData name="Ankush Kumar" userId="8c1dee89b3a69f6b" providerId="LiveId" clId="{38937CB9-2C83-42BD-8B30-8A67A6A6E77B}" dt="2023-09-02T11:26:41.525" v="672" actId="478"/>
          <ac:spMkLst>
            <pc:docMk/>
            <pc:sldMk cId="0" sldId="258"/>
            <ac:spMk id="209" creationId="{00000000-0000-0000-0000-000000000000}"/>
          </ac:spMkLst>
        </pc:spChg>
        <pc:spChg chg="del">
          <ac:chgData name="Ankush Kumar" userId="8c1dee89b3a69f6b" providerId="LiveId" clId="{38937CB9-2C83-42BD-8B30-8A67A6A6E77B}" dt="2023-09-02T11:26:41.525" v="672" actId="478"/>
          <ac:spMkLst>
            <pc:docMk/>
            <pc:sldMk cId="0" sldId="258"/>
            <ac:spMk id="210" creationId="{00000000-0000-0000-0000-000000000000}"/>
          </ac:spMkLst>
        </pc:spChg>
        <pc:spChg chg="del">
          <ac:chgData name="Ankush Kumar" userId="8c1dee89b3a69f6b" providerId="LiveId" clId="{38937CB9-2C83-42BD-8B30-8A67A6A6E77B}" dt="2023-09-02T11:26:41.525" v="672" actId="478"/>
          <ac:spMkLst>
            <pc:docMk/>
            <pc:sldMk cId="0" sldId="258"/>
            <ac:spMk id="211" creationId="{00000000-0000-0000-0000-000000000000}"/>
          </ac:spMkLst>
        </pc:spChg>
        <pc:spChg chg="del">
          <ac:chgData name="Ankush Kumar" userId="8c1dee89b3a69f6b" providerId="LiveId" clId="{38937CB9-2C83-42BD-8B30-8A67A6A6E77B}" dt="2023-09-02T11:26:41.525" v="672" actId="478"/>
          <ac:spMkLst>
            <pc:docMk/>
            <pc:sldMk cId="0" sldId="258"/>
            <ac:spMk id="212" creationId="{00000000-0000-0000-0000-000000000000}"/>
          </ac:spMkLst>
        </pc:spChg>
        <pc:spChg chg="del">
          <ac:chgData name="Ankush Kumar" userId="8c1dee89b3a69f6b" providerId="LiveId" clId="{38937CB9-2C83-42BD-8B30-8A67A6A6E77B}" dt="2023-09-02T11:26:41.525" v="672" actId="478"/>
          <ac:spMkLst>
            <pc:docMk/>
            <pc:sldMk cId="0" sldId="258"/>
            <ac:spMk id="213" creationId="{00000000-0000-0000-0000-000000000000}"/>
          </ac:spMkLst>
        </pc:spChg>
        <pc:spChg chg="del">
          <ac:chgData name="Ankush Kumar" userId="8c1dee89b3a69f6b" providerId="LiveId" clId="{38937CB9-2C83-42BD-8B30-8A67A6A6E77B}" dt="2023-09-02T11:26:41.525" v="672" actId="478"/>
          <ac:spMkLst>
            <pc:docMk/>
            <pc:sldMk cId="0" sldId="258"/>
            <ac:spMk id="214" creationId="{00000000-0000-0000-0000-000000000000}"/>
          </ac:spMkLst>
        </pc:spChg>
        <pc:spChg chg="del">
          <ac:chgData name="Ankush Kumar" userId="8c1dee89b3a69f6b" providerId="LiveId" clId="{38937CB9-2C83-42BD-8B30-8A67A6A6E77B}" dt="2023-09-02T11:26:41.525" v="672" actId="478"/>
          <ac:spMkLst>
            <pc:docMk/>
            <pc:sldMk cId="0" sldId="258"/>
            <ac:spMk id="215" creationId="{00000000-0000-0000-0000-000000000000}"/>
          </ac:spMkLst>
        </pc:spChg>
        <pc:cxnChg chg="del mod">
          <ac:chgData name="Ankush Kumar" userId="8c1dee89b3a69f6b" providerId="LiveId" clId="{38937CB9-2C83-42BD-8B30-8A67A6A6E77B}" dt="2023-09-02T11:26:41.525" v="672" actId="478"/>
          <ac:cxnSpMkLst>
            <pc:docMk/>
            <pc:sldMk cId="0" sldId="258"/>
            <ac:cxnSpMk id="216" creationId="{00000000-0000-0000-0000-000000000000}"/>
          </ac:cxnSpMkLst>
        </pc:cxnChg>
        <pc:cxnChg chg="del mod">
          <ac:chgData name="Ankush Kumar" userId="8c1dee89b3a69f6b" providerId="LiveId" clId="{38937CB9-2C83-42BD-8B30-8A67A6A6E77B}" dt="2023-09-02T11:26:41.525" v="672" actId="478"/>
          <ac:cxnSpMkLst>
            <pc:docMk/>
            <pc:sldMk cId="0" sldId="258"/>
            <ac:cxnSpMk id="217" creationId="{00000000-0000-0000-0000-000000000000}"/>
          </ac:cxnSpMkLst>
        </pc:cxnChg>
        <pc:cxnChg chg="del mod">
          <ac:chgData name="Ankush Kumar" userId="8c1dee89b3a69f6b" providerId="LiveId" clId="{38937CB9-2C83-42BD-8B30-8A67A6A6E77B}" dt="2023-09-02T11:26:41.525" v="672" actId="478"/>
          <ac:cxnSpMkLst>
            <pc:docMk/>
            <pc:sldMk cId="0" sldId="258"/>
            <ac:cxnSpMk id="218" creationId="{00000000-0000-0000-0000-000000000000}"/>
          </ac:cxnSpMkLst>
        </pc:cxnChg>
        <pc:cxnChg chg="del mod">
          <ac:chgData name="Ankush Kumar" userId="8c1dee89b3a69f6b" providerId="LiveId" clId="{38937CB9-2C83-42BD-8B30-8A67A6A6E77B}" dt="2023-09-02T11:26:41.525" v="672" actId="478"/>
          <ac:cxnSpMkLst>
            <pc:docMk/>
            <pc:sldMk cId="0" sldId="258"/>
            <ac:cxnSpMk id="219" creationId="{00000000-0000-0000-0000-000000000000}"/>
          </ac:cxnSpMkLst>
        </pc:cxnChg>
      </pc:sldChg>
      <pc:sldChg chg="del">
        <pc:chgData name="Ankush Kumar" userId="8c1dee89b3a69f6b" providerId="LiveId" clId="{38937CB9-2C83-42BD-8B30-8A67A6A6E77B}" dt="2023-10-08T08:16:40.315" v="1879" actId="47"/>
        <pc:sldMkLst>
          <pc:docMk/>
          <pc:sldMk cId="0" sldId="259"/>
        </pc:sldMkLst>
      </pc:sldChg>
      <pc:sldChg chg="del">
        <pc:chgData name="Ankush Kumar" userId="8c1dee89b3a69f6b" providerId="LiveId" clId="{38937CB9-2C83-42BD-8B30-8A67A6A6E77B}" dt="2023-10-08T08:16:40.848" v="1880" actId="47"/>
        <pc:sldMkLst>
          <pc:docMk/>
          <pc:sldMk cId="0" sldId="260"/>
        </pc:sldMkLst>
      </pc:sldChg>
      <pc:sldChg chg="del">
        <pc:chgData name="Ankush Kumar" userId="8c1dee89b3a69f6b" providerId="LiveId" clId="{38937CB9-2C83-42BD-8B30-8A67A6A6E77B}" dt="2023-10-08T08:16:41.223" v="1881" actId="47"/>
        <pc:sldMkLst>
          <pc:docMk/>
          <pc:sldMk cId="0" sldId="261"/>
        </pc:sldMkLst>
      </pc:sldChg>
      <pc:sldChg chg="del">
        <pc:chgData name="Ankush Kumar" userId="8c1dee89b3a69f6b" providerId="LiveId" clId="{38937CB9-2C83-42BD-8B30-8A67A6A6E77B}" dt="2023-10-08T08:16:41.646" v="1882" actId="47"/>
        <pc:sldMkLst>
          <pc:docMk/>
          <pc:sldMk cId="0" sldId="262"/>
        </pc:sldMkLst>
      </pc:sldChg>
      <pc:sldChg chg="addSp delSp modSp del mod">
        <pc:chgData name="Ankush Kumar" userId="8c1dee89b3a69f6b" providerId="LiveId" clId="{38937CB9-2C83-42BD-8B30-8A67A6A6E77B}" dt="2023-10-08T08:16:41.928" v="1883" actId="47"/>
        <pc:sldMkLst>
          <pc:docMk/>
          <pc:sldMk cId="0" sldId="263"/>
        </pc:sldMkLst>
        <pc:spChg chg="add mod">
          <ac:chgData name="Ankush Kumar" userId="8c1dee89b3a69f6b" providerId="LiveId" clId="{38937CB9-2C83-42BD-8B30-8A67A6A6E77B}" dt="2023-10-08T05:30:55.274" v="1396"/>
          <ac:spMkLst>
            <pc:docMk/>
            <pc:sldMk cId="0" sldId="263"/>
            <ac:spMk id="3" creationId="{7140A411-7D28-43F5-4313-D1D101102945}"/>
          </ac:spMkLst>
        </pc:spChg>
        <pc:spChg chg="del mod">
          <ac:chgData name="Ankush Kumar" userId="8c1dee89b3a69f6b" providerId="LiveId" clId="{38937CB9-2C83-42BD-8B30-8A67A6A6E77B}" dt="2023-10-08T05:18:08.559" v="1335" actId="478"/>
          <ac:spMkLst>
            <pc:docMk/>
            <pc:sldMk cId="0" sldId="263"/>
            <ac:spMk id="271" creationId="{00000000-0000-0000-0000-000000000000}"/>
          </ac:spMkLst>
        </pc:spChg>
        <pc:spChg chg="mod">
          <ac:chgData name="Ankush Kumar" userId="8c1dee89b3a69f6b" providerId="LiveId" clId="{38937CB9-2C83-42BD-8B30-8A67A6A6E77B}" dt="2023-10-08T05:17:47.048" v="1331" actId="688"/>
          <ac:spMkLst>
            <pc:docMk/>
            <pc:sldMk cId="0" sldId="263"/>
            <ac:spMk id="273" creationId="{00000000-0000-0000-0000-000000000000}"/>
          </ac:spMkLst>
        </pc:spChg>
      </pc:sldChg>
      <pc:sldChg chg="modSp del mod">
        <pc:chgData name="Ankush Kumar" userId="8c1dee89b3a69f6b" providerId="LiveId" clId="{38937CB9-2C83-42BD-8B30-8A67A6A6E77B}" dt="2023-10-08T08:16:42.460" v="1884" actId="47"/>
        <pc:sldMkLst>
          <pc:docMk/>
          <pc:sldMk cId="0" sldId="264"/>
        </pc:sldMkLst>
        <pc:spChg chg="mod">
          <ac:chgData name="Ankush Kumar" userId="8c1dee89b3a69f6b" providerId="LiveId" clId="{38937CB9-2C83-42BD-8B30-8A67A6A6E77B}" dt="2023-09-02T11:01:27.797" v="3" actId="20577"/>
          <ac:spMkLst>
            <pc:docMk/>
            <pc:sldMk cId="0" sldId="264"/>
            <ac:spMk id="278" creationId="{00000000-0000-0000-0000-000000000000}"/>
          </ac:spMkLst>
        </pc:spChg>
        <pc:spChg chg="mod">
          <ac:chgData name="Ankush Kumar" userId="8c1dee89b3a69f6b" providerId="LiveId" clId="{38937CB9-2C83-42BD-8B30-8A67A6A6E77B}" dt="2023-09-02T11:01:32.119" v="4" actId="20577"/>
          <ac:spMkLst>
            <pc:docMk/>
            <pc:sldMk cId="0" sldId="264"/>
            <ac:spMk id="279" creationId="{00000000-0000-0000-0000-000000000000}"/>
          </ac:spMkLst>
        </pc:spChg>
      </pc:sldChg>
      <pc:sldChg chg="del">
        <pc:chgData name="Ankush Kumar" userId="8c1dee89b3a69f6b" providerId="LiveId" clId="{38937CB9-2C83-42BD-8B30-8A67A6A6E77B}" dt="2023-10-08T08:16:42.992" v="1885" actId="47"/>
        <pc:sldMkLst>
          <pc:docMk/>
          <pc:sldMk cId="0" sldId="265"/>
        </pc:sldMkLst>
      </pc:sldChg>
      <pc:sldChg chg="del">
        <pc:chgData name="Ankush Kumar" userId="8c1dee89b3a69f6b" providerId="LiveId" clId="{38937CB9-2C83-42BD-8B30-8A67A6A6E77B}" dt="2023-10-08T08:16:43.619" v="1886" actId="47"/>
        <pc:sldMkLst>
          <pc:docMk/>
          <pc:sldMk cId="0" sldId="266"/>
        </pc:sldMkLst>
      </pc:sldChg>
      <pc:sldChg chg="del">
        <pc:chgData name="Ankush Kumar" userId="8c1dee89b3a69f6b" providerId="LiveId" clId="{38937CB9-2C83-42BD-8B30-8A67A6A6E77B}" dt="2023-10-08T08:16:44.182" v="1887" actId="47"/>
        <pc:sldMkLst>
          <pc:docMk/>
          <pc:sldMk cId="0" sldId="267"/>
        </pc:sldMkLst>
      </pc:sldChg>
      <pc:sldChg chg="del">
        <pc:chgData name="Ankush Kumar" userId="8c1dee89b3a69f6b" providerId="LiveId" clId="{38937CB9-2C83-42BD-8B30-8A67A6A6E77B}" dt="2023-10-08T08:16:44.479" v="1888" actId="47"/>
        <pc:sldMkLst>
          <pc:docMk/>
          <pc:sldMk cId="0" sldId="268"/>
        </pc:sldMkLst>
      </pc:sldChg>
      <pc:sldChg chg="del">
        <pc:chgData name="Ankush Kumar" userId="8c1dee89b3a69f6b" providerId="LiveId" clId="{38937CB9-2C83-42BD-8B30-8A67A6A6E77B}" dt="2023-10-08T08:16:44.698" v="1889" actId="47"/>
        <pc:sldMkLst>
          <pc:docMk/>
          <pc:sldMk cId="0" sldId="269"/>
        </pc:sldMkLst>
      </pc:sldChg>
      <pc:sldChg chg="del">
        <pc:chgData name="Ankush Kumar" userId="8c1dee89b3a69f6b" providerId="LiveId" clId="{38937CB9-2C83-42BD-8B30-8A67A6A6E77B}" dt="2023-10-08T08:16:44.886" v="1890" actId="47"/>
        <pc:sldMkLst>
          <pc:docMk/>
          <pc:sldMk cId="0" sldId="270"/>
        </pc:sldMkLst>
      </pc:sldChg>
      <pc:sldChg chg="modSp del mod">
        <pc:chgData name="Ankush Kumar" userId="8c1dee89b3a69f6b" providerId="LiveId" clId="{38937CB9-2C83-42BD-8B30-8A67A6A6E77B}" dt="2023-10-08T08:16:45.042" v="1891" actId="47"/>
        <pc:sldMkLst>
          <pc:docMk/>
          <pc:sldMk cId="0" sldId="271"/>
        </pc:sldMkLst>
        <pc:spChg chg="mod">
          <ac:chgData name="Ankush Kumar" userId="8c1dee89b3a69f6b" providerId="LiveId" clId="{38937CB9-2C83-42BD-8B30-8A67A6A6E77B}" dt="2023-10-08T05:18:49.437" v="1338" actId="14100"/>
          <ac:spMkLst>
            <pc:docMk/>
            <pc:sldMk cId="0" sldId="271"/>
            <ac:spMk id="407" creationId="{00000000-0000-0000-0000-000000000000}"/>
          </ac:spMkLst>
        </pc:spChg>
      </pc:sldChg>
      <pc:sldChg chg="del">
        <pc:chgData name="Ankush Kumar" userId="8c1dee89b3a69f6b" providerId="LiveId" clId="{38937CB9-2C83-42BD-8B30-8A67A6A6E77B}" dt="2023-10-08T08:16:45.684" v="1892" actId="47"/>
        <pc:sldMkLst>
          <pc:docMk/>
          <pc:sldMk cId="0" sldId="272"/>
        </pc:sldMkLst>
      </pc:sldChg>
      <pc:sldChg chg="del">
        <pc:chgData name="Ankush Kumar" userId="8c1dee89b3a69f6b" providerId="LiveId" clId="{38937CB9-2C83-42BD-8B30-8A67A6A6E77B}" dt="2023-10-08T08:16:46.246" v="1893" actId="47"/>
        <pc:sldMkLst>
          <pc:docMk/>
          <pc:sldMk cId="0" sldId="273"/>
        </pc:sldMkLst>
      </pc:sldChg>
      <pc:sldChg chg="del">
        <pc:chgData name="Ankush Kumar" userId="8c1dee89b3a69f6b" providerId="LiveId" clId="{38937CB9-2C83-42BD-8B30-8A67A6A6E77B}" dt="2023-10-08T08:16:46.496" v="1894" actId="47"/>
        <pc:sldMkLst>
          <pc:docMk/>
          <pc:sldMk cId="0" sldId="274"/>
        </pc:sldMkLst>
      </pc:sldChg>
      <pc:sldChg chg="del">
        <pc:chgData name="Ankush Kumar" userId="8c1dee89b3a69f6b" providerId="LiveId" clId="{38937CB9-2C83-42BD-8B30-8A67A6A6E77B}" dt="2023-10-08T08:16:47.250" v="1895" actId="47"/>
        <pc:sldMkLst>
          <pc:docMk/>
          <pc:sldMk cId="0" sldId="275"/>
        </pc:sldMkLst>
      </pc:sldChg>
      <pc:sldChg chg="del">
        <pc:chgData name="Ankush Kumar" userId="8c1dee89b3a69f6b" providerId="LiveId" clId="{38937CB9-2C83-42BD-8B30-8A67A6A6E77B}" dt="2023-10-08T08:16:47.813" v="1896" actId="47"/>
        <pc:sldMkLst>
          <pc:docMk/>
          <pc:sldMk cId="0" sldId="276"/>
        </pc:sldMkLst>
      </pc:sldChg>
      <pc:sldChg chg="del">
        <pc:chgData name="Ankush Kumar" userId="8c1dee89b3a69f6b" providerId="LiveId" clId="{38937CB9-2C83-42BD-8B30-8A67A6A6E77B}" dt="2023-10-08T08:16:48.268" v="1897" actId="47"/>
        <pc:sldMkLst>
          <pc:docMk/>
          <pc:sldMk cId="0" sldId="277"/>
        </pc:sldMkLst>
      </pc:sldChg>
      <pc:sldChg chg="del">
        <pc:chgData name="Ankush Kumar" userId="8c1dee89b3a69f6b" providerId="LiveId" clId="{38937CB9-2C83-42BD-8B30-8A67A6A6E77B}" dt="2023-10-08T08:16:49.223" v="1898" actId="47"/>
        <pc:sldMkLst>
          <pc:docMk/>
          <pc:sldMk cId="0" sldId="278"/>
        </pc:sldMkLst>
      </pc:sldChg>
      <pc:sldChg chg="del">
        <pc:chgData name="Ankush Kumar" userId="8c1dee89b3a69f6b" providerId="LiveId" clId="{38937CB9-2C83-42BD-8B30-8A67A6A6E77B}" dt="2023-10-08T08:16:50.115" v="1899" actId="47"/>
        <pc:sldMkLst>
          <pc:docMk/>
          <pc:sldMk cId="0" sldId="279"/>
        </pc:sldMkLst>
      </pc:sldChg>
      <pc:sldChg chg="del">
        <pc:chgData name="Ankush Kumar" userId="8c1dee89b3a69f6b" providerId="LiveId" clId="{38937CB9-2C83-42BD-8B30-8A67A6A6E77B}" dt="2023-10-08T08:16:51.102" v="1900" actId="47"/>
        <pc:sldMkLst>
          <pc:docMk/>
          <pc:sldMk cId="0" sldId="280"/>
        </pc:sldMkLst>
      </pc:sldChg>
      <pc:sldChg chg="del">
        <pc:chgData name="Ankush Kumar" userId="8c1dee89b3a69f6b" providerId="LiveId" clId="{38937CB9-2C83-42BD-8B30-8A67A6A6E77B}" dt="2023-10-08T08:16:51.917" v="1901" actId="47"/>
        <pc:sldMkLst>
          <pc:docMk/>
          <pc:sldMk cId="0" sldId="281"/>
        </pc:sldMkLst>
      </pc:sldChg>
      <pc:sldChg chg="del">
        <pc:chgData name="Ankush Kumar" userId="8c1dee89b3a69f6b" providerId="LiveId" clId="{38937CB9-2C83-42BD-8B30-8A67A6A6E77B}" dt="2023-10-08T08:16:52.356" v="1902" actId="47"/>
        <pc:sldMkLst>
          <pc:docMk/>
          <pc:sldMk cId="0" sldId="282"/>
        </pc:sldMkLst>
      </pc:sldChg>
      <pc:sldChg chg="addSp delSp modSp del mod">
        <pc:chgData name="Ankush Kumar" userId="8c1dee89b3a69f6b" providerId="LiveId" clId="{38937CB9-2C83-42BD-8B30-8A67A6A6E77B}" dt="2023-10-08T08:19:44.626" v="1949" actId="47"/>
        <pc:sldMkLst>
          <pc:docMk/>
          <pc:sldMk cId="0" sldId="283"/>
        </pc:sldMkLst>
        <pc:spChg chg="add del mod">
          <ac:chgData name="Ankush Kumar" userId="8c1dee89b3a69f6b" providerId="LiveId" clId="{38937CB9-2C83-42BD-8B30-8A67A6A6E77B}" dt="2023-10-08T08:12:04.072" v="1838" actId="478"/>
          <ac:spMkLst>
            <pc:docMk/>
            <pc:sldMk cId="0" sldId="283"/>
            <ac:spMk id="4" creationId="{4C0165DD-15DB-3F18-0697-5343E4F0B60A}"/>
          </ac:spMkLst>
        </pc:spChg>
        <pc:spChg chg="del">
          <ac:chgData name="Ankush Kumar" userId="8c1dee89b3a69f6b" providerId="LiveId" clId="{38937CB9-2C83-42BD-8B30-8A67A6A6E77B}" dt="2023-10-08T08:12:41.157" v="1843" actId="478"/>
          <ac:spMkLst>
            <pc:docMk/>
            <pc:sldMk cId="0" sldId="283"/>
            <ac:spMk id="2267" creationId="{00000000-0000-0000-0000-000000000000}"/>
          </ac:spMkLst>
        </pc:spChg>
        <pc:spChg chg="del">
          <ac:chgData name="Ankush Kumar" userId="8c1dee89b3a69f6b" providerId="LiveId" clId="{38937CB9-2C83-42BD-8B30-8A67A6A6E77B}" dt="2023-10-08T08:12:51.292" v="1847" actId="478"/>
          <ac:spMkLst>
            <pc:docMk/>
            <pc:sldMk cId="0" sldId="283"/>
            <ac:spMk id="2268" creationId="{00000000-0000-0000-0000-000000000000}"/>
          </ac:spMkLst>
        </pc:spChg>
        <pc:spChg chg="del">
          <ac:chgData name="Ankush Kumar" userId="8c1dee89b3a69f6b" providerId="LiveId" clId="{38937CB9-2C83-42BD-8B30-8A67A6A6E77B}" dt="2023-10-08T08:12:46.806" v="1845" actId="478"/>
          <ac:spMkLst>
            <pc:docMk/>
            <pc:sldMk cId="0" sldId="283"/>
            <ac:spMk id="2269" creationId="{00000000-0000-0000-0000-000000000000}"/>
          </ac:spMkLst>
        </pc:spChg>
        <pc:spChg chg="mod">
          <ac:chgData name="Ankush Kumar" userId="8c1dee89b3a69f6b" providerId="LiveId" clId="{38937CB9-2C83-42BD-8B30-8A67A6A6E77B}" dt="2023-10-08T08:18:29.327" v="1936" actId="20578"/>
          <ac:spMkLst>
            <pc:docMk/>
            <pc:sldMk cId="0" sldId="283"/>
            <ac:spMk id="2270" creationId="{00000000-0000-0000-0000-000000000000}"/>
          </ac:spMkLst>
        </pc:spChg>
        <pc:spChg chg="del mod">
          <ac:chgData name="Ankush Kumar" userId="8c1dee89b3a69f6b" providerId="LiveId" clId="{38937CB9-2C83-42BD-8B30-8A67A6A6E77B}" dt="2023-10-08T08:11:56.138" v="1836" actId="478"/>
          <ac:spMkLst>
            <pc:docMk/>
            <pc:sldMk cId="0" sldId="283"/>
            <ac:spMk id="2271" creationId="{00000000-0000-0000-0000-000000000000}"/>
          </ac:spMkLst>
        </pc:spChg>
        <pc:spChg chg="del">
          <ac:chgData name="Ankush Kumar" userId="8c1dee89b3a69f6b" providerId="LiveId" clId="{38937CB9-2C83-42BD-8B30-8A67A6A6E77B}" dt="2023-10-08T08:12:48.918" v="1846" actId="478"/>
          <ac:spMkLst>
            <pc:docMk/>
            <pc:sldMk cId="0" sldId="283"/>
            <ac:spMk id="2274" creationId="{00000000-0000-0000-0000-000000000000}"/>
          </ac:spMkLst>
        </pc:spChg>
        <pc:grpChg chg="del">
          <ac:chgData name="Ankush Kumar" userId="8c1dee89b3a69f6b" providerId="LiveId" clId="{38937CB9-2C83-42BD-8B30-8A67A6A6E77B}" dt="2023-10-08T08:12:43.942" v="1844" actId="478"/>
          <ac:grpSpMkLst>
            <pc:docMk/>
            <pc:sldMk cId="0" sldId="283"/>
            <ac:grpSpMk id="2275" creationId="{00000000-0000-0000-0000-000000000000}"/>
          </ac:grpSpMkLst>
        </pc:grpChg>
        <pc:grpChg chg="del">
          <ac:chgData name="Ankush Kumar" userId="8c1dee89b3a69f6b" providerId="LiveId" clId="{38937CB9-2C83-42BD-8B30-8A67A6A6E77B}" dt="2023-10-08T08:12:53.037" v="1848" actId="478"/>
          <ac:grpSpMkLst>
            <pc:docMk/>
            <pc:sldMk cId="0" sldId="283"/>
            <ac:grpSpMk id="2280" creationId="{00000000-0000-0000-0000-000000000000}"/>
          </ac:grpSpMkLst>
        </pc:grpChg>
        <pc:picChg chg="mod">
          <ac:chgData name="Ankush Kumar" userId="8c1dee89b3a69f6b" providerId="LiveId" clId="{38937CB9-2C83-42BD-8B30-8A67A6A6E77B}" dt="2023-10-08T08:13:27.403" v="1858" actId="1076"/>
          <ac:picMkLst>
            <pc:docMk/>
            <pc:sldMk cId="0" sldId="283"/>
            <ac:picMk id="2273" creationId="{00000000-0000-0000-0000-000000000000}"/>
          </ac:picMkLst>
        </pc:picChg>
        <pc:cxnChg chg="mod">
          <ac:chgData name="Ankush Kumar" userId="8c1dee89b3a69f6b" providerId="LiveId" clId="{38937CB9-2C83-42BD-8B30-8A67A6A6E77B}" dt="2023-10-08T08:12:46.806" v="1845" actId="478"/>
          <ac:cxnSpMkLst>
            <pc:docMk/>
            <pc:sldMk cId="0" sldId="283"/>
            <ac:cxnSpMk id="2285" creationId="{00000000-0000-0000-0000-000000000000}"/>
          </ac:cxnSpMkLst>
        </pc:cxnChg>
        <pc:cxnChg chg="mod">
          <ac:chgData name="Ankush Kumar" userId="8c1dee89b3a69f6b" providerId="LiveId" clId="{38937CB9-2C83-42BD-8B30-8A67A6A6E77B}" dt="2023-10-08T08:12:51.292" v="1847" actId="478"/>
          <ac:cxnSpMkLst>
            <pc:docMk/>
            <pc:sldMk cId="0" sldId="283"/>
            <ac:cxnSpMk id="2286" creationId="{00000000-0000-0000-0000-000000000000}"/>
          </ac:cxnSpMkLst>
        </pc:cxnChg>
        <pc:cxnChg chg="del mod">
          <ac:chgData name="Ankush Kumar" userId="8c1dee89b3a69f6b" providerId="LiveId" clId="{38937CB9-2C83-42BD-8B30-8A67A6A6E77B}" dt="2023-10-08T08:12:09.174" v="1840" actId="478"/>
          <ac:cxnSpMkLst>
            <pc:docMk/>
            <pc:sldMk cId="0" sldId="283"/>
            <ac:cxnSpMk id="2287" creationId="{00000000-0000-0000-0000-000000000000}"/>
          </ac:cxnSpMkLst>
        </pc:cxnChg>
        <pc:cxnChg chg="mod">
          <ac:chgData name="Ankush Kumar" userId="8c1dee89b3a69f6b" providerId="LiveId" clId="{38937CB9-2C83-42BD-8B30-8A67A6A6E77B}" dt="2023-10-08T08:13:18.143" v="1857" actId="14100"/>
          <ac:cxnSpMkLst>
            <pc:docMk/>
            <pc:sldMk cId="0" sldId="283"/>
            <ac:cxnSpMk id="2288" creationId="{00000000-0000-0000-0000-000000000000}"/>
          </ac:cxnSpMkLst>
        </pc:cxnChg>
      </pc:sldChg>
      <pc:sldChg chg="del">
        <pc:chgData name="Ankush Kumar" userId="8c1dee89b3a69f6b" providerId="LiveId" clId="{38937CB9-2C83-42BD-8B30-8A67A6A6E77B}" dt="2023-10-08T08:16:58.245" v="1903" actId="47"/>
        <pc:sldMkLst>
          <pc:docMk/>
          <pc:sldMk cId="0" sldId="284"/>
        </pc:sldMkLst>
      </pc:sldChg>
      <pc:sldChg chg="del">
        <pc:chgData name="Ankush Kumar" userId="8c1dee89b3a69f6b" providerId="LiveId" clId="{38937CB9-2C83-42BD-8B30-8A67A6A6E77B}" dt="2023-10-08T08:16:58.699" v="1904" actId="47"/>
        <pc:sldMkLst>
          <pc:docMk/>
          <pc:sldMk cId="0" sldId="285"/>
        </pc:sldMkLst>
      </pc:sldChg>
      <pc:sldChg chg="del">
        <pc:chgData name="Ankush Kumar" userId="8c1dee89b3a69f6b" providerId="LiveId" clId="{38937CB9-2C83-42BD-8B30-8A67A6A6E77B}" dt="2023-10-08T08:16:59.357" v="1905" actId="47"/>
        <pc:sldMkLst>
          <pc:docMk/>
          <pc:sldMk cId="0" sldId="286"/>
        </pc:sldMkLst>
      </pc:sldChg>
      <pc:sldChg chg="del">
        <pc:chgData name="Ankush Kumar" userId="8c1dee89b3a69f6b" providerId="LiveId" clId="{38937CB9-2C83-42BD-8B30-8A67A6A6E77B}" dt="2023-10-08T08:16:59.873" v="1906" actId="47"/>
        <pc:sldMkLst>
          <pc:docMk/>
          <pc:sldMk cId="0" sldId="287"/>
        </pc:sldMkLst>
      </pc:sldChg>
      <pc:sldChg chg="del">
        <pc:chgData name="Ankush Kumar" userId="8c1dee89b3a69f6b" providerId="LiveId" clId="{38937CB9-2C83-42BD-8B30-8A67A6A6E77B}" dt="2023-10-08T08:17:00.593" v="1907" actId="47"/>
        <pc:sldMkLst>
          <pc:docMk/>
          <pc:sldMk cId="0" sldId="288"/>
        </pc:sldMkLst>
      </pc:sldChg>
      <pc:sldChg chg="del">
        <pc:chgData name="Ankush Kumar" userId="8c1dee89b3a69f6b" providerId="LiveId" clId="{38937CB9-2C83-42BD-8B30-8A67A6A6E77B}" dt="2023-10-08T08:17:00.985" v="1908" actId="47"/>
        <pc:sldMkLst>
          <pc:docMk/>
          <pc:sldMk cId="0" sldId="289"/>
        </pc:sldMkLst>
      </pc:sldChg>
      <pc:sldChg chg="del">
        <pc:chgData name="Ankush Kumar" userId="8c1dee89b3a69f6b" providerId="LiveId" clId="{38937CB9-2C83-42BD-8B30-8A67A6A6E77B}" dt="2023-10-08T08:17:01.173" v="1909" actId="47"/>
        <pc:sldMkLst>
          <pc:docMk/>
          <pc:sldMk cId="0" sldId="290"/>
        </pc:sldMkLst>
      </pc:sldChg>
      <pc:sldChg chg="del">
        <pc:chgData name="Ankush Kumar" userId="8c1dee89b3a69f6b" providerId="LiveId" clId="{38937CB9-2C83-42BD-8B30-8A67A6A6E77B}" dt="2023-10-08T08:17:02.268" v="1910" actId="47"/>
        <pc:sldMkLst>
          <pc:docMk/>
          <pc:sldMk cId="0" sldId="291"/>
        </pc:sldMkLst>
      </pc:sldChg>
      <pc:sldChg chg="del">
        <pc:chgData name="Ankush Kumar" userId="8c1dee89b3a69f6b" providerId="LiveId" clId="{38937CB9-2C83-42BD-8B30-8A67A6A6E77B}" dt="2023-10-08T08:17:03.524" v="1911" actId="47"/>
        <pc:sldMkLst>
          <pc:docMk/>
          <pc:sldMk cId="0" sldId="292"/>
        </pc:sldMkLst>
      </pc:sldChg>
      <pc:sldChg chg="del">
        <pc:chgData name="Ankush Kumar" userId="8c1dee89b3a69f6b" providerId="LiveId" clId="{38937CB9-2C83-42BD-8B30-8A67A6A6E77B}" dt="2023-10-08T08:17:04.325" v="1912" actId="47"/>
        <pc:sldMkLst>
          <pc:docMk/>
          <pc:sldMk cId="0" sldId="293"/>
        </pc:sldMkLst>
      </pc:sldChg>
      <pc:sldChg chg="del">
        <pc:chgData name="Ankush Kumar" userId="8c1dee89b3a69f6b" providerId="LiveId" clId="{38937CB9-2C83-42BD-8B30-8A67A6A6E77B}" dt="2023-10-08T08:17:15.971" v="1913" actId="47"/>
        <pc:sldMkLst>
          <pc:docMk/>
          <pc:sldMk cId="0" sldId="294"/>
        </pc:sldMkLst>
      </pc:sldChg>
      <pc:sldChg chg="del">
        <pc:chgData name="Ankush Kumar" userId="8c1dee89b3a69f6b" providerId="LiveId" clId="{38937CB9-2C83-42BD-8B30-8A67A6A6E77B}" dt="2023-10-08T08:17:16.818" v="1914" actId="47"/>
        <pc:sldMkLst>
          <pc:docMk/>
          <pc:sldMk cId="0" sldId="295"/>
        </pc:sldMkLst>
      </pc:sldChg>
      <pc:sldChg chg="del">
        <pc:chgData name="Ankush Kumar" userId="8c1dee89b3a69f6b" providerId="LiveId" clId="{38937CB9-2C83-42BD-8B30-8A67A6A6E77B}" dt="2023-10-08T08:17:17.475" v="1915" actId="47"/>
        <pc:sldMkLst>
          <pc:docMk/>
          <pc:sldMk cId="0" sldId="296"/>
        </pc:sldMkLst>
      </pc:sldChg>
      <pc:sldChg chg="del">
        <pc:chgData name="Ankush Kumar" userId="8c1dee89b3a69f6b" providerId="LiveId" clId="{38937CB9-2C83-42BD-8B30-8A67A6A6E77B}" dt="2023-10-08T08:17:18.491" v="1916" actId="47"/>
        <pc:sldMkLst>
          <pc:docMk/>
          <pc:sldMk cId="0" sldId="297"/>
        </pc:sldMkLst>
      </pc:sldChg>
      <pc:sldChg chg="del">
        <pc:chgData name="Ankush Kumar" userId="8c1dee89b3a69f6b" providerId="LiveId" clId="{38937CB9-2C83-42BD-8B30-8A67A6A6E77B}" dt="2023-10-08T08:17:19.603" v="1917" actId="47"/>
        <pc:sldMkLst>
          <pc:docMk/>
          <pc:sldMk cId="0" sldId="298"/>
        </pc:sldMkLst>
      </pc:sldChg>
      <pc:sldChg chg="del">
        <pc:chgData name="Ankush Kumar" userId="8c1dee89b3a69f6b" providerId="LiveId" clId="{38937CB9-2C83-42BD-8B30-8A67A6A6E77B}" dt="2023-10-08T08:17:20.354" v="1918" actId="47"/>
        <pc:sldMkLst>
          <pc:docMk/>
          <pc:sldMk cId="0" sldId="299"/>
        </pc:sldMkLst>
      </pc:sldChg>
      <pc:sldChg chg="del">
        <pc:chgData name="Ankush Kumar" userId="8c1dee89b3a69f6b" providerId="LiveId" clId="{38937CB9-2C83-42BD-8B30-8A67A6A6E77B}" dt="2023-10-08T08:17:20.983" v="1919" actId="47"/>
        <pc:sldMkLst>
          <pc:docMk/>
          <pc:sldMk cId="0" sldId="300"/>
        </pc:sldMkLst>
      </pc:sldChg>
      <pc:sldChg chg="del">
        <pc:chgData name="Ankush Kumar" userId="8c1dee89b3a69f6b" providerId="LiveId" clId="{38937CB9-2C83-42BD-8B30-8A67A6A6E77B}" dt="2023-10-08T08:17:21.672" v="1920" actId="47"/>
        <pc:sldMkLst>
          <pc:docMk/>
          <pc:sldMk cId="0" sldId="301"/>
        </pc:sldMkLst>
      </pc:sldChg>
      <pc:sldChg chg="del">
        <pc:chgData name="Ankush Kumar" userId="8c1dee89b3a69f6b" providerId="LiveId" clId="{38937CB9-2C83-42BD-8B30-8A67A6A6E77B}" dt="2023-10-08T08:17:22.501" v="1921" actId="47"/>
        <pc:sldMkLst>
          <pc:docMk/>
          <pc:sldMk cId="0" sldId="302"/>
        </pc:sldMkLst>
      </pc:sldChg>
      <pc:sldChg chg="del">
        <pc:chgData name="Ankush Kumar" userId="8c1dee89b3a69f6b" providerId="LiveId" clId="{38937CB9-2C83-42BD-8B30-8A67A6A6E77B}" dt="2023-10-08T08:17:23.598" v="1922" actId="47"/>
        <pc:sldMkLst>
          <pc:docMk/>
          <pc:sldMk cId="0" sldId="303"/>
        </pc:sldMkLst>
      </pc:sldChg>
      <pc:sldChg chg="del">
        <pc:chgData name="Ankush Kumar" userId="8c1dee89b3a69f6b" providerId="LiveId" clId="{38937CB9-2C83-42BD-8B30-8A67A6A6E77B}" dt="2023-10-08T08:17:24.259" v="1923" actId="47"/>
        <pc:sldMkLst>
          <pc:docMk/>
          <pc:sldMk cId="0" sldId="304"/>
        </pc:sldMkLst>
      </pc:sldChg>
      <pc:sldChg chg="del">
        <pc:chgData name="Ankush Kumar" userId="8c1dee89b3a69f6b" providerId="LiveId" clId="{38937CB9-2C83-42BD-8B30-8A67A6A6E77B}" dt="2023-10-08T08:17:25.169" v="1924" actId="47"/>
        <pc:sldMkLst>
          <pc:docMk/>
          <pc:sldMk cId="0" sldId="305"/>
        </pc:sldMkLst>
      </pc:sldChg>
      <pc:sldChg chg="del">
        <pc:chgData name="Ankush Kumar" userId="8c1dee89b3a69f6b" providerId="LiveId" clId="{38937CB9-2C83-42BD-8B30-8A67A6A6E77B}" dt="2023-10-08T08:17:26.330" v="1925" actId="47"/>
        <pc:sldMkLst>
          <pc:docMk/>
          <pc:sldMk cId="0" sldId="306"/>
        </pc:sldMkLst>
      </pc:sldChg>
      <pc:sldChg chg="del">
        <pc:chgData name="Ankush Kumar" userId="8c1dee89b3a69f6b" providerId="LiveId" clId="{38937CB9-2C83-42BD-8B30-8A67A6A6E77B}" dt="2023-10-08T08:17:27.270" v="1926" actId="47"/>
        <pc:sldMkLst>
          <pc:docMk/>
          <pc:sldMk cId="0" sldId="307"/>
        </pc:sldMkLst>
      </pc:sldChg>
      <pc:sldChg chg="del">
        <pc:chgData name="Ankush Kumar" userId="8c1dee89b3a69f6b" providerId="LiveId" clId="{38937CB9-2C83-42BD-8B30-8A67A6A6E77B}" dt="2023-10-08T08:17:28.053" v="1927" actId="47"/>
        <pc:sldMkLst>
          <pc:docMk/>
          <pc:sldMk cId="0" sldId="308"/>
        </pc:sldMkLst>
      </pc:sldChg>
      <pc:sldChg chg="del">
        <pc:chgData name="Ankush Kumar" userId="8c1dee89b3a69f6b" providerId="LiveId" clId="{38937CB9-2C83-42BD-8B30-8A67A6A6E77B}" dt="2023-10-08T08:17:28.570" v="1928" actId="47"/>
        <pc:sldMkLst>
          <pc:docMk/>
          <pc:sldMk cId="0" sldId="309"/>
        </pc:sldMkLst>
      </pc:sldChg>
      <pc:sldChg chg="del">
        <pc:chgData name="Ankush Kumar" userId="8c1dee89b3a69f6b" providerId="LiveId" clId="{38937CB9-2C83-42BD-8B30-8A67A6A6E77B}" dt="2023-10-08T08:16:26.364" v="1877" actId="47"/>
        <pc:sldMkLst>
          <pc:docMk/>
          <pc:sldMk cId="0" sldId="310"/>
        </pc:sldMkLst>
      </pc:sldChg>
      <pc:sldChg chg="del">
        <pc:chgData name="Ankush Kumar" userId="8c1dee89b3a69f6b" providerId="LiveId" clId="{38937CB9-2C83-42BD-8B30-8A67A6A6E77B}" dt="2023-10-08T08:16:23.097" v="1876" actId="47"/>
        <pc:sldMkLst>
          <pc:docMk/>
          <pc:sldMk cId="0" sldId="311"/>
        </pc:sldMkLst>
      </pc:sldChg>
      <pc:sldChg chg="addSp delSp modSp del mod">
        <pc:chgData name="Ankush Kumar" userId="8c1dee89b3a69f6b" providerId="LiveId" clId="{38937CB9-2C83-42BD-8B30-8A67A6A6E77B}" dt="2023-10-08T08:17:37.060" v="1929" actId="47"/>
        <pc:sldMkLst>
          <pc:docMk/>
          <pc:sldMk cId="0" sldId="312"/>
        </pc:sldMkLst>
        <pc:spChg chg="add mod">
          <ac:chgData name="Ankush Kumar" userId="8c1dee89b3a69f6b" providerId="LiveId" clId="{38937CB9-2C83-42BD-8B30-8A67A6A6E77B}" dt="2023-10-08T08:16:15.038" v="1875" actId="1076"/>
          <ac:spMkLst>
            <pc:docMk/>
            <pc:sldMk cId="0" sldId="312"/>
            <ac:spMk id="2" creationId="{D92DEA8C-6B26-D8CC-79AF-0F35D5A18DE5}"/>
          </ac:spMkLst>
        </pc:spChg>
        <pc:picChg chg="add mod">
          <ac:chgData name="Ankush Kumar" userId="8c1dee89b3a69f6b" providerId="LiveId" clId="{38937CB9-2C83-42BD-8B30-8A67A6A6E77B}" dt="2023-10-08T08:16:04.851" v="1874" actId="1076"/>
          <ac:picMkLst>
            <pc:docMk/>
            <pc:sldMk cId="0" sldId="312"/>
            <ac:picMk id="3" creationId="{A35D3EBA-04BD-E3E0-A607-3B843120B5E5}"/>
          </ac:picMkLst>
        </pc:picChg>
        <pc:picChg chg="del">
          <ac:chgData name="Ankush Kumar" userId="8c1dee89b3a69f6b" providerId="LiveId" clId="{38937CB9-2C83-42BD-8B30-8A67A6A6E77B}" dt="2023-10-08T08:13:49.204" v="1859" actId="478"/>
          <ac:picMkLst>
            <pc:docMk/>
            <pc:sldMk cId="0" sldId="312"/>
            <ac:picMk id="15982" creationId="{00000000-0000-0000-0000-000000000000}"/>
          </ac:picMkLst>
        </pc:picChg>
      </pc:sldChg>
      <pc:sldChg chg="addSp delSp modSp new mod">
        <pc:chgData name="Ankush Kumar" userId="8c1dee89b3a69f6b" providerId="LiveId" clId="{38937CB9-2C83-42BD-8B30-8A67A6A6E77B}" dt="2023-10-08T05:36:32.604" v="1416" actId="115"/>
        <pc:sldMkLst>
          <pc:docMk/>
          <pc:sldMk cId="3853508539" sldId="313"/>
        </pc:sldMkLst>
        <pc:spChg chg="del mod">
          <ac:chgData name="Ankush Kumar" userId="8c1dee89b3a69f6b" providerId="LiveId" clId="{38937CB9-2C83-42BD-8B30-8A67A6A6E77B}" dt="2023-09-02T11:27:26.815" v="675" actId="478"/>
          <ac:spMkLst>
            <pc:docMk/>
            <pc:sldMk cId="3853508539" sldId="313"/>
            <ac:spMk id="2" creationId="{4FA6C7D2-0970-DBD1-AEBF-2ACF5D8126FB}"/>
          </ac:spMkLst>
        </pc:spChg>
        <pc:spChg chg="add mod">
          <ac:chgData name="Ankush Kumar" userId="8c1dee89b3a69f6b" providerId="LiveId" clId="{38937CB9-2C83-42BD-8B30-8A67A6A6E77B}" dt="2023-10-08T05:36:32.604" v="1416" actId="115"/>
          <ac:spMkLst>
            <pc:docMk/>
            <pc:sldMk cId="3853508539" sldId="313"/>
            <ac:spMk id="3" creationId="{8375E168-2898-BD0D-7F44-63A81CDD2F6F}"/>
          </ac:spMkLst>
        </pc:spChg>
        <pc:spChg chg="add del mod">
          <ac:chgData name="Ankush Kumar" userId="8c1dee89b3a69f6b" providerId="LiveId" clId="{38937CB9-2C83-42BD-8B30-8A67A6A6E77B}" dt="2023-09-02T11:31:30.574" v="790"/>
          <ac:spMkLst>
            <pc:docMk/>
            <pc:sldMk cId="3853508539" sldId="313"/>
            <ac:spMk id="4" creationId="{DC579405-E998-C57A-273E-4F2E345CA2EF}"/>
          </ac:spMkLst>
        </pc:spChg>
        <pc:spChg chg="add mod">
          <ac:chgData name="Ankush Kumar" userId="8c1dee89b3a69f6b" providerId="LiveId" clId="{38937CB9-2C83-42BD-8B30-8A67A6A6E77B}" dt="2023-10-08T05:36:11.665" v="1414" actId="207"/>
          <ac:spMkLst>
            <pc:docMk/>
            <pc:sldMk cId="3853508539" sldId="313"/>
            <ac:spMk id="5" creationId="{C8BE3A4A-41DD-4CF6-61A7-239C8A931ACC}"/>
          </ac:spMkLst>
        </pc:spChg>
        <pc:spChg chg="add mod">
          <ac:chgData name="Ankush Kumar" userId="8c1dee89b3a69f6b" providerId="LiveId" clId="{38937CB9-2C83-42BD-8B30-8A67A6A6E77B}" dt="2023-09-02T11:36:03.658" v="824" actId="1076"/>
          <ac:spMkLst>
            <pc:docMk/>
            <pc:sldMk cId="3853508539" sldId="313"/>
            <ac:spMk id="6" creationId="{FE988A53-2478-5BCC-5605-7890B174A5E1}"/>
          </ac:spMkLst>
        </pc:spChg>
        <pc:picChg chg="add mod">
          <ac:chgData name="Ankush Kumar" userId="8c1dee89b3a69f6b" providerId="LiveId" clId="{38937CB9-2C83-42BD-8B30-8A67A6A6E77B}" dt="2023-09-02T11:39:36.126" v="832" actId="208"/>
          <ac:picMkLst>
            <pc:docMk/>
            <pc:sldMk cId="3853508539" sldId="313"/>
            <ac:picMk id="8" creationId="{DDCB3B79-4D0A-7E5A-D0E7-DFC9F2D34397}"/>
          </ac:picMkLst>
        </pc:picChg>
      </pc:sldChg>
      <pc:sldChg chg="addSp delSp modSp add mod">
        <pc:chgData name="Ankush Kumar" userId="8c1dee89b3a69f6b" providerId="LiveId" clId="{38937CB9-2C83-42BD-8B30-8A67A6A6E77B}" dt="2023-10-08T05:37:20.048" v="1419" actId="207"/>
        <pc:sldMkLst>
          <pc:docMk/>
          <pc:sldMk cId="3920339530" sldId="314"/>
        </pc:sldMkLst>
        <pc:spChg chg="add del mod">
          <ac:chgData name="Ankush Kumar" userId="8c1dee89b3a69f6b" providerId="LiveId" clId="{38937CB9-2C83-42BD-8B30-8A67A6A6E77B}" dt="2023-10-07T05:02:15.189" v="917" actId="20577"/>
          <ac:spMkLst>
            <pc:docMk/>
            <pc:sldMk cId="3920339530" sldId="314"/>
            <ac:spMk id="2" creationId="{59B526A0-C1AC-5172-E59A-A5D4EA5A1C1A}"/>
          </ac:spMkLst>
        </pc:spChg>
        <pc:spChg chg="add del mod">
          <ac:chgData name="Ankush Kumar" userId="8c1dee89b3a69f6b" providerId="LiveId" clId="{38937CB9-2C83-42BD-8B30-8A67A6A6E77B}" dt="2023-10-08T05:36:49.427" v="1417" actId="207"/>
          <ac:spMkLst>
            <pc:docMk/>
            <pc:sldMk cId="3920339530" sldId="314"/>
            <ac:spMk id="3" creationId="{8375E168-2898-BD0D-7F44-63A81CDD2F6F}"/>
          </ac:spMkLst>
        </pc:spChg>
        <pc:spChg chg="add mod">
          <ac:chgData name="Ankush Kumar" userId="8c1dee89b3a69f6b" providerId="LiveId" clId="{38937CB9-2C83-42BD-8B30-8A67A6A6E77B}" dt="2023-10-07T14:54:50.649" v="918"/>
          <ac:spMkLst>
            <pc:docMk/>
            <pc:sldMk cId="3920339530" sldId="314"/>
            <ac:spMk id="4" creationId="{12887757-AA94-D6A6-2F8F-71C5DE1C41BC}"/>
          </ac:spMkLst>
        </pc:spChg>
        <pc:spChg chg="add mod">
          <ac:chgData name="Ankush Kumar" userId="8c1dee89b3a69f6b" providerId="LiveId" clId="{38937CB9-2C83-42BD-8B30-8A67A6A6E77B}" dt="2023-10-07T14:55:02.441" v="921" actId="14100"/>
          <ac:spMkLst>
            <pc:docMk/>
            <pc:sldMk cId="3920339530" sldId="314"/>
            <ac:spMk id="5" creationId="{7BB7C732-6410-4D71-A692-DF334BB905D7}"/>
          </ac:spMkLst>
        </pc:spChg>
        <pc:spChg chg="add del mod">
          <ac:chgData name="Ankush Kumar" userId="8c1dee89b3a69f6b" providerId="LiveId" clId="{38937CB9-2C83-42BD-8B30-8A67A6A6E77B}" dt="2023-10-07T05:00:27.051" v="870" actId="478"/>
          <ac:spMkLst>
            <pc:docMk/>
            <pc:sldMk cId="3920339530" sldId="314"/>
            <ac:spMk id="5" creationId="{C8BE3A4A-41DD-4CF6-61A7-239C8A931ACC}"/>
          </ac:spMkLst>
        </pc:spChg>
        <pc:spChg chg="add mod">
          <ac:chgData name="Ankush Kumar" userId="8c1dee89b3a69f6b" providerId="LiveId" clId="{38937CB9-2C83-42BD-8B30-8A67A6A6E77B}" dt="2023-10-07T14:55:11.320" v="922"/>
          <ac:spMkLst>
            <pc:docMk/>
            <pc:sldMk cId="3920339530" sldId="314"/>
            <ac:spMk id="6" creationId="{5F668B25-FD54-24E3-E925-8219B69CAB5B}"/>
          </ac:spMkLst>
        </pc:spChg>
        <pc:spChg chg="del">
          <ac:chgData name="Ankush Kumar" userId="8c1dee89b3a69f6b" providerId="LiveId" clId="{38937CB9-2C83-42BD-8B30-8A67A6A6E77B}" dt="2023-10-07T05:00:30.562" v="871" actId="478"/>
          <ac:spMkLst>
            <pc:docMk/>
            <pc:sldMk cId="3920339530" sldId="314"/>
            <ac:spMk id="6" creationId="{FE988A53-2478-5BCC-5605-7890B174A5E1}"/>
          </ac:spMkLst>
        </pc:spChg>
        <pc:spChg chg="add mod">
          <ac:chgData name="Ankush Kumar" userId="8c1dee89b3a69f6b" providerId="LiveId" clId="{38937CB9-2C83-42BD-8B30-8A67A6A6E77B}" dt="2023-10-07T14:55:12.295" v="923"/>
          <ac:spMkLst>
            <pc:docMk/>
            <pc:sldMk cId="3920339530" sldId="314"/>
            <ac:spMk id="7" creationId="{5E86939B-BEB2-B6F8-F496-D1254B2B01DB}"/>
          </ac:spMkLst>
        </pc:spChg>
        <pc:spChg chg="add mod">
          <ac:chgData name="Ankush Kumar" userId="8c1dee89b3a69f6b" providerId="LiveId" clId="{38937CB9-2C83-42BD-8B30-8A67A6A6E77B}" dt="2023-10-07T14:55:12.884" v="924"/>
          <ac:spMkLst>
            <pc:docMk/>
            <pc:sldMk cId="3920339530" sldId="314"/>
            <ac:spMk id="8" creationId="{9B82418D-EF45-C938-7298-20FFFECD4EAB}"/>
          </ac:spMkLst>
        </pc:spChg>
        <pc:spChg chg="add mod">
          <ac:chgData name="Ankush Kumar" userId="8c1dee89b3a69f6b" providerId="LiveId" clId="{38937CB9-2C83-42BD-8B30-8A67A6A6E77B}" dt="2023-10-08T05:37:20.048" v="1419" actId="207"/>
          <ac:spMkLst>
            <pc:docMk/>
            <pc:sldMk cId="3920339530" sldId="314"/>
            <ac:spMk id="9" creationId="{310C1216-AE1A-F3C5-3066-508458C53221}"/>
          </ac:spMkLst>
        </pc:spChg>
        <pc:picChg chg="del">
          <ac:chgData name="Ankush Kumar" userId="8c1dee89b3a69f6b" providerId="LiveId" clId="{38937CB9-2C83-42BD-8B30-8A67A6A6E77B}" dt="2023-10-07T05:01:33.896" v="896" actId="478"/>
          <ac:picMkLst>
            <pc:docMk/>
            <pc:sldMk cId="3920339530" sldId="314"/>
            <ac:picMk id="8" creationId="{DDCB3B79-4D0A-7E5A-D0E7-DFC9F2D34397}"/>
          </ac:picMkLst>
        </pc:picChg>
      </pc:sldChg>
      <pc:sldChg chg="addSp delSp modSp new mod">
        <pc:chgData name="Ankush Kumar" userId="8c1dee89b3a69f6b" providerId="LiveId" clId="{38937CB9-2C83-42BD-8B30-8A67A6A6E77B}" dt="2023-10-08T05:37:52.583" v="1421" actId="13926"/>
        <pc:sldMkLst>
          <pc:docMk/>
          <pc:sldMk cId="761626237" sldId="315"/>
        </pc:sldMkLst>
        <pc:spChg chg="del mod">
          <ac:chgData name="Ankush Kumar" userId="8c1dee89b3a69f6b" providerId="LiveId" clId="{38937CB9-2C83-42BD-8B30-8A67A6A6E77B}" dt="2023-10-07T15:39:29.383" v="969" actId="478"/>
          <ac:spMkLst>
            <pc:docMk/>
            <pc:sldMk cId="761626237" sldId="315"/>
            <ac:spMk id="2" creationId="{0ECB6B77-48CB-8332-CA87-DC098A8C1108}"/>
          </ac:spMkLst>
        </pc:spChg>
        <pc:spChg chg="add mod">
          <ac:chgData name="Ankush Kumar" userId="8c1dee89b3a69f6b" providerId="LiveId" clId="{38937CB9-2C83-42BD-8B30-8A67A6A6E77B}" dt="2023-10-08T05:37:52.583" v="1421" actId="13926"/>
          <ac:spMkLst>
            <pc:docMk/>
            <pc:sldMk cId="761626237" sldId="315"/>
            <ac:spMk id="2" creationId="{33940DDE-9E1F-9DA0-2782-2E896A1B35B8}"/>
          </ac:spMkLst>
        </pc:spChg>
        <pc:picChg chg="add mod">
          <ac:chgData name="Ankush Kumar" userId="8c1dee89b3a69f6b" providerId="LiveId" clId="{38937CB9-2C83-42BD-8B30-8A67A6A6E77B}" dt="2023-10-07T19:21:27.328" v="994" actId="688"/>
          <ac:picMkLst>
            <pc:docMk/>
            <pc:sldMk cId="761626237" sldId="315"/>
            <ac:picMk id="4" creationId="{F6DDAF80-A848-9584-B746-6A97048115C4}"/>
          </ac:picMkLst>
        </pc:picChg>
      </pc:sldChg>
      <pc:sldChg chg="addSp delSp modSp new mod">
        <pc:chgData name="Ankush Kumar" userId="8c1dee89b3a69f6b" providerId="LiveId" clId="{38937CB9-2C83-42BD-8B30-8A67A6A6E77B}" dt="2023-10-07T19:29:44.133" v="1125" actId="20577"/>
        <pc:sldMkLst>
          <pc:docMk/>
          <pc:sldMk cId="3011300209" sldId="316"/>
        </pc:sldMkLst>
        <pc:spChg chg="del mod">
          <ac:chgData name="Ankush Kumar" userId="8c1dee89b3a69f6b" providerId="LiveId" clId="{38937CB9-2C83-42BD-8B30-8A67A6A6E77B}" dt="2023-10-07T19:22:06.094" v="997" actId="478"/>
          <ac:spMkLst>
            <pc:docMk/>
            <pc:sldMk cId="3011300209" sldId="316"/>
            <ac:spMk id="2" creationId="{4F7E674B-B1A3-42B9-9A7F-9D06D23F3768}"/>
          </ac:spMkLst>
        </pc:spChg>
        <pc:spChg chg="add del mod">
          <ac:chgData name="Ankush Kumar" userId="8c1dee89b3a69f6b" providerId="LiveId" clId="{38937CB9-2C83-42BD-8B30-8A67A6A6E77B}" dt="2023-10-07T19:29:44.133" v="1125" actId="20577"/>
          <ac:spMkLst>
            <pc:docMk/>
            <pc:sldMk cId="3011300209" sldId="316"/>
            <ac:spMk id="3" creationId="{FDE418F7-2CBB-C2F1-DFB0-C891FF62C575}"/>
          </ac:spMkLst>
        </pc:spChg>
      </pc:sldChg>
      <pc:sldChg chg="addSp delSp modSp new mod">
        <pc:chgData name="Ankush Kumar" userId="8c1dee89b3a69f6b" providerId="LiveId" clId="{38937CB9-2C83-42BD-8B30-8A67A6A6E77B}" dt="2023-10-08T09:03:42.640" v="2103" actId="1440"/>
        <pc:sldMkLst>
          <pc:docMk/>
          <pc:sldMk cId="656386960" sldId="317"/>
        </pc:sldMkLst>
        <pc:spChg chg="del mod">
          <ac:chgData name="Ankush Kumar" userId="8c1dee89b3a69f6b" providerId="LiveId" clId="{38937CB9-2C83-42BD-8B30-8A67A6A6E77B}" dt="2023-10-07T19:30:32.424" v="1129" actId="478"/>
          <ac:spMkLst>
            <pc:docMk/>
            <pc:sldMk cId="656386960" sldId="317"/>
            <ac:spMk id="2" creationId="{F93A2468-157A-55EE-11DC-F7B832D755FD}"/>
          </ac:spMkLst>
        </pc:spChg>
        <pc:spChg chg="add del mod">
          <ac:chgData name="Ankush Kumar" userId="8c1dee89b3a69f6b" providerId="LiveId" clId="{38937CB9-2C83-42BD-8B30-8A67A6A6E77B}" dt="2023-10-07T19:34:47.258" v="1133"/>
          <ac:spMkLst>
            <pc:docMk/>
            <pc:sldMk cId="656386960" sldId="317"/>
            <ac:spMk id="3" creationId="{94D3F76C-B017-DE52-8C44-11F3CD5E599D}"/>
          </ac:spMkLst>
        </pc:spChg>
        <pc:spChg chg="add mod">
          <ac:chgData name="Ankush Kumar" userId="8c1dee89b3a69f6b" providerId="LiveId" clId="{38937CB9-2C83-42BD-8B30-8A67A6A6E77B}" dt="2023-10-08T05:39:09.023" v="1428" actId="20577"/>
          <ac:spMkLst>
            <pc:docMk/>
            <pc:sldMk cId="656386960" sldId="317"/>
            <ac:spMk id="4" creationId="{D3520DD7-713B-91B9-A61C-C9BD5B557D22}"/>
          </ac:spMkLst>
        </pc:spChg>
        <pc:picChg chg="add mod">
          <ac:chgData name="Ankush Kumar" userId="8c1dee89b3a69f6b" providerId="LiveId" clId="{38937CB9-2C83-42BD-8B30-8A67A6A6E77B}" dt="2023-10-08T09:03:42.640" v="2103" actId="1440"/>
          <ac:picMkLst>
            <pc:docMk/>
            <pc:sldMk cId="656386960" sldId="317"/>
            <ac:picMk id="3" creationId="{5A09CB61-33B4-356D-7132-AA2C81D1C55E}"/>
          </ac:picMkLst>
        </pc:picChg>
      </pc:sldChg>
      <pc:sldChg chg="addSp modSp add mod">
        <pc:chgData name="Ankush Kumar" userId="8c1dee89b3a69f6b" providerId="LiveId" clId="{38937CB9-2C83-42BD-8B30-8A67A6A6E77B}" dt="2023-10-08T09:03:00.042" v="2097" actId="1440"/>
        <pc:sldMkLst>
          <pc:docMk/>
          <pc:sldMk cId="3680496223" sldId="318"/>
        </pc:sldMkLst>
        <pc:spChg chg="add mod">
          <ac:chgData name="Ankush Kumar" userId="8c1dee89b3a69f6b" providerId="LiveId" clId="{38937CB9-2C83-42BD-8B30-8A67A6A6E77B}" dt="2023-10-08T05:39:02.292" v="1427" actId="20577"/>
          <ac:spMkLst>
            <pc:docMk/>
            <pc:sldMk cId="3680496223" sldId="318"/>
            <ac:spMk id="2" creationId="{015BF7D4-461A-391A-3783-5C2C04F35DDB}"/>
          </ac:spMkLst>
        </pc:spChg>
        <pc:picChg chg="add mod">
          <ac:chgData name="Ankush Kumar" userId="8c1dee89b3a69f6b" providerId="LiveId" clId="{38937CB9-2C83-42BD-8B30-8A67A6A6E77B}" dt="2023-10-08T09:03:00.042" v="2097" actId="1440"/>
          <ac:picMkLst>
            <pc:docMk/>
            <pc:sldMk cId="3680496223" sldId="318"/>
            <ac:picMk id="4" creationId="{DB539EC9-F768-A2D1-6E9D-452653645270}"/>
          </ac:picMkLst>
        </pc:picChg>
      </pc:sldChg>
      <pc:sldChg chg="addSp modSp add mod">
        <pc:chgData name="Ankush Kumar" userId="8c1dee89b3a69f6b" providerId="LiveId" clId="{38937CB9-2C83-42BD-8B30-8A67A6A6E77B}" dt="2023-10-08T08:59:07.711" v="2093" actId="14100"/>
        <pc:sldMkLst>
          <pc:docMk/>
          <pc:sldMk cId="373133126" sldId="319"/>
        </pc:sldMkLst>
        <pc:spChg chg="add mod">
          <ac:chgData name="Ankush Kumar" userId="8c1dee89b3a69f6b" providerId="LiveId" clId="{38937CB9-2C83-42BD-8B30-8A67A6A6E77B}" dt="2023-10-08T05:17:25.219" v="1330" actId="14100"/>
          <ac:spMkLst>
            <pc:docMk/>
            <pc:sldMk cId="373133126" sldId="319"/>
            <ac:spMk id="2" creationId="{8EAF4797-91A5-8854-D6AB-11805BEF7E70}"/>
          </ac:spMkLst>
        </pc:spChg>
        <pc:picChg chg="add mod">
          <ac:chgData name="Ankush Kumar" userId="8c1dee89b3a69f6b" providerId="LiveId" clId="{38937CB9-2C83-42BD-8B30-8A67A6A6E77B}" dt="2023-10-08T08:59:07.711" v="2093" actId="14100"/>
          <ac:picMkLst>
            <pc:docMk/>
            <pc:sldMk cId="373133126" sldId="319"/>
            <ac:picMk id="4" creationId="{76F22B80-68F7-38E0-AA20-0C4172D7F3C2}"/>
          </ac:picMkLst>
        </pc:picChg>
      </pc:sldChg>
      <pc:sldChg chg="addSp modSp add mod">
        <pc:chgData name="Ankush Kumar" userId="8c1dee89b3a69f6b" providerId="LiveId" clId="{38937CB9-2C83-42BD-8B30-8A67A6A6E77B}" dt="2023-10-08T08:56:40.087" v="2085" actId="1440"/>
        <pc:sldMkLst>
          <pc:docMk/>
          <pc:sldMk cId="3356009706" sldId="320"/>
        </pc:sldMkLst>
        <pc:spChg chg="add mod">
          <ac:chgData name="Ankush Kumar" userId="8c1dee89b3a69f6b" providerId="LiveId" clId="{38937CB9-2C83-42BD-8B30-8A67A6A6E77B}" dt="2023-10-08T05:33:12.068" v="1402" actId="20577"/>
          <ac:spMkLst>
            <pc:docMk/>
            <pc:sldMk cId="3356009706" sldId="320"/>
            <ac:spMk id="2" creationId="{7B67079E-4DC2-B9EA-FEB9-66FBC9034D10}"/>
          </ac:spMkLst>
        </pc:spChg>
        <pc:picChg chg="add mod">
          <ac:chgData name="Ankush Kumar" userId="8c1dee89b3a69f6b" providerId="LiveId" clId="{38937CB9-2C83-42BD-8B30-8A67A6A6E77B}" dt="2023-10-08T08:56:40.087" v="2085" actId="1440"/>
          <ac:picMkLst>
            <pc:docMk/>
            <pc:sldMk cId="3356009706" sldId="320"/>
            <ac:picMk id="4" creationId="{B3256959-085B-424D-C4F7-FF4DBE1EEE49}"/>
          </ac:picMkLst>
        </pc:picChg>
      </pc:sldChg>
      <pc:sldChg chg="addSp modSp add mod">
        <pc:chgData name="Ankush Kumar" userId="8c1dee89b3a69f6b" providerId="LiveId" clId="{38937CB9-2C83-42BD-8B30-8A67A6A6E77B}" dt="2023-10-08T08:54:03.743" v="2078" actId="14100"/>
        <pc:sldMkLst>
          <pc:docMk/>
          <pc:sldMk cId="3245486896" sldId="321"/>
        </pc:sldMkLst>
        <pc:spChg chg="add mod">
          <ac:chgData name="Ankush Kumar" userId="8c1dee89b3a69f6b" providerId="LiveId" clId="{38937CB9-2C83-42BD-8B30-8A67A6A6E77B}" dt="2023-10-08T05:30:21.475" v="1390" actId="1076"/>
          <ac:spMkLst>
            <pc:docMk/>
            <pc:sldMk cId="3245486896" sldId="321"/>
            <ac:spMk id="2" creationId="{EBA7F39C-3707-C8FE-40FD-4E0C66DD602B}"/>
          </ac:spMkLst>
        </pc:spChg>
        <pc:picChg chg="add mod">
          <ac:chgData name="Ankush Kumar" userId="8c1dee89b3a69f6b" providerId="LiveId" clId="{38937CB9-2C83-42BD-8B30-8A67A6A6E77B}" dt="2023-10-08T08:54:03.743" v="2078" actId="14100"/>
          <ac:picMkLst>
            <pc:docMk/>
            <pc:sldMk cId="3245486896" sldId="321"/>
            <ac:picMk id="4" creationId="{B34A7E8B-7134-09D6-5776-17AA747DB767}"/>
          </ac:picMkLst>
        </pc:picChg>
      </pc:sldChg>
      <pc:sldChg chg="addSp modSp add mod">
        <pc:chgData name="Ankush Kumar" userId="8c1dee89b3a69f6b" providerId="LiveId" clId="{38937CB9-2C83-42BD-8B30-8A67A6A6E77B}" dt="2023-10-08T08:43:38.272" v="2064" actId="1076"/>
        <pc:sldMkLst>
          <pc:docMk/>
          <pc:sldMk cId="2126001970" sldId="322"/>
        </pc:sldMkLst>
        <pc:spChg chg="add mod">
          <ac:chgData name="Ankush Kumar" userId="8c1dee89b3a69f6b" providerId="LiveId" clId="{38937CB9-2C83-42BD-8B30-8A67A6A6E77B}" dt="2023-10-08T06:07:59.610" v="1489" actId="2710"/>
          <ac:spMkLst>
            <pc:docMk/>
            <pc:sldMk cId="2126001970" sldId="322"/>
            <ac:spMk id="2" creationId="{A547CC97-B1B0-AAB2-E8FA-001D799AA76F}"/>
          </ac:spMkLst>
        </pc:spChg>
        <pc:picChg chg="add mod">
          <ac:chgData name="Ankush Kumar" userId="8c1dee89b3a69f6b" providerId="LiveId" clId="{38937CB9-2C83-42BD-8B30-8A67A6A6E77B}" dt="2023-10-08T08:43:38.272" v="2064" actId="1076"/>
          <ac:picMkLst>
            <pc:docMk/>
            <pc:sldMk cId="2126001970" sldId="322"/>
            <ac:picMk id="4" creationId="{9C05F42B-4E53-B6EC-BF90-1E4BCB2566B8}"/>
          </ac:picMkLst>
        </pc:picChg>
      </pc:sldChg>
      <pc:sldChg chg="addSp modSp add mod">
        <pc:chgData name="Ankush Kumar" userId="8c1dee89b3a69f6b" providerId="LiveId" clId="{38937CB9-2C83-42BD-8B30-8A67A6A6E77B}" dt="2023-10-08T08:52:13.928" v="2073" actId="1440"/>
        <pc:sldMkLst>
          <pc:docMk/>
          <pc:sldMk cId="2869349950" sldId="323"/>
        </pc:sldMkLst>
        <pc:spChg chg="add mod">
          <ac:chgData name="Ankush Kumar" userId="8c1dee89b3a69f6b" providerId="LiveId" clId="{38937CB9-2C83-42BD-8B30-8A67A6A6E77B}" dt="2023-10-08T05:55:55.887" v="1440" actId="20577"/>
          <ac:spMkLst>
            <pc:docMk/>
            <pc:sldMk cId="2869349950" sldId="323"/>
            <ac:spMk id="2" creationId="{0028A70E-628D-6E2E-AA15-625B5878C1AD}"/>
          </ac:spMkLst>
        </pc:spChg>
        <pc:picChg chg="add mod">
          <ac:chgData name="Ankush Kumar" userId="8c1dee89b3a69f6b" providerId="LiveId" clId="{38937CB9-2C83-42BD-8B30-8A67A6A6E77B}" dt="2023-10-08T08:52:13.928" v="2073" actId="1440"/>
          <ac:picMkLst>
            <pc:docMk/>
            <pc:sldMk cId="2869349950" sldId="323"/>
            <ac:picMk id="4" creationId="{5B6FD4D4-0549-CC0E-8E7A-2E1495C71ACD}"/>
          </ac:picMkLst>
        </pc:picChg>
      </pc:sldChg>
      <pc:sldChg chg="addSp delSp modSp new mod">
        <pc:chgData name="Ankush Kumar" userId="8c1dee89b3a69f6b" providerId="LiveId" clId="{38937CB9-2C83-42BD-8B30-8A67A6A6E77B}" dt="2023-10-08T08:37:27.903" v="2045" actId="1440"/>
        <pc:sldMkLst>
          <pc:docMk/>
          <pc:sldMk cId="3231233397" sldId="324"/>
        </pc:sldMkLst>
        <pc:spChg chg="del mod">
          <ac:chgData name="Ankush Kumar" userId="8c1dee89b3a69f6b" providerId="LiveId" clId="{38937CB9-2C83-42BD-8B30-8A67A6A6E77B}" dt="2023-10-08T07:19:32.403" v="1582" actId="478"/>
          <ac:spMkLst>
            <pc:docMk/>
            <pc:sldMk cId="3231233397" sldId="324"/>
            <ac:spMk id="2" creationId="{0BE11858-6D9A-20A8-E8FE-2256A183EA28}"/>
          </ac:spMkLst>
        </pc:spChg>
        <pc:spChg chg="add mod">
          <ac:chgData name="Ankush Kumar" userId="8c1dee89b3a69f6b" providerId="LiveId" clId="{38937CB9-2C83-42BD-8B30-8A67A6A6E77B}" dt="2023-10-08T08:36:03.309" v="2043" actId="14100"/>
          <ac:spMkLst>
            <pc:docMk/>
            <pc:sldMk cId="3231233397" sldId="324"/>
            <ac:spMk id="3" creationId="{2298D66B-6550-FB8F-A73C-081358AC3DAF}"/>
          </ac:spMkLst>
        </pc:spChg>
        <pc:picChg chg="add mod">
          <ac:chgData name="Ankush Kumar" userId="8c1dee89b3a69f6b" providerId="LiveId" clId="{38937CB9-2C83-42BD-8B30-8A67A6A6E77B}" dt="2023-10-08T08:37:27.903" v="2045" actId="1440"/>
          <ac:picMkLst>
            <pc:docMk/>
            <pc:sldMk cId="3231233397" sldId="324"/>
            <ac:picMk id="4" creationId="{C3BA3EFD-18D6-006F-A39C-6547328B4506}"/>
          </ac:picMkLst>
        </pc:picChg>
      </pc:sldChg>
      <pc:sldChg chg="addSp delSp modSp new mod">
        <pc:chgData name="Ankush Kumar" userId="8c1dee89b3a69f6b" providerId="LiveId" clId="{38937CB9-2C83-42BD-8B30-8A67A6A6E77B}" dt="2023-10-08T06:15:00.186" v="1518" actId="207"/>
        <pc:sldMkLst>
          <pc:docMk/>
          <pc:sldMk cId="1459353537" sldId="325"/>
        </pc:sldMkLst>
        <pc:spChg chg="del mod">
          <ac:chgData name="Ankush Kumar" userId="8c1dee89b3a69f6b" providerId="LiveId" clId="{38937CB9-2C83-42BD-8B30-8A67A6A6E77B}" dt="2023-10-08T05:57:33.223" v="1448" actId="478"/>
          <ac:spMkLst>
            <pc:docMk/>
            <pc:sldMk cId="1459353537" sldId="325"/>
            <ac:spMk id="2" creationId="{2C75A904-D466-B89B-AB6C-C0A2E338A620}"/>
          </ac:spMkLst>
        </pc:spChg>
        <pc:spChg chg="add del mod">
          <ac:chgData name="Ankush Kumar" userId="8c1dee89b3a69f6b" providerId="LiveId" clId="{38937CB9-2C83-42BD-8B30-8A67A6A6E77B}" dt="2023-10-08T05:57:48.343" v="1453"/>
          <ac:spMkLst>
            <pc:docMk/>
            <pc:sldMk cId="1459353537" sldId="325"/>
            <ac:spMk id="3" creationId="{AFA03BA8-4755-6B2C-C90F-973411CED2E8}"/>
          </ac:spMkLst>
        </pc:spChg>
        <pc:spChg chg="add mod">
          <ac:chgData name="Ankush Kumar" userId="8c1dee89b3a69f6b" providerId="LiveId" clId="{38937CB9-2C83-42BD-8B30-8A67A6A6E77B}" dt="2023-10-08T06:15:00.186" v="1518" actId="207"/>
          <ac:spMkLst>
            <pc:docMk/>
            <pc:sldMk cId="1459353537" sldId="325"/>
            <ac:spMk id="4" creationId="{C0401590-9DAE-1118-FD6F-3EBC92686DFE}"/>
          </ac:spMkLst>
        </pc:spChg>
      </pc:sldChg>
      <pc:sldChg chg="addSp delSp modSp new mod">
        <pc:chgData name="Ankush Kumar" userId="8c1dee89b3a69f6b" providerId="LiveId" clId="{38937CB9-2C83-42BD-8B30-8A67A6A6E77B}" dt="2023-10-08T08:40:13.120" v="2054" actId="1076"/>
        <pc:sldMkLst>
          <pc:docMk/>
          <pc:sldMk cId="35242731" sldId="326"/>
        </pc:sldMkLst>
        <pc:spChg chg="del mod">
          <ac:chgData name="Ankush Kumar" userId="8c1dee89b3a69f6b" providerId="LiveId" clId="{38937CB9-2C83-42BD-8B30-8A67A6A6E77B}" dt="2023-10-08T06:15:26.412" v="1520" actId="478"/>
          <ac:spMkLst>
            <pc:docMk/>
            <pc:sldMk cId="35242731" sldId="326"/>
            <ac:spMk id="2" creationId="{34BE963D-411C-ABB1-3B2D-20484D1C4F3C}"/>
          </ac:spMkLst>
        </pc:spChg>
        <pc:spChg chg="add mod">
          <ac:chgData name="Ankush Kumar" userId="8c1dee89b3a69f6b" providerId="LiveId" clId="{38937CB9-2C83-42BD-8B30-8A67A6A6E77B}" dt="2023-10-08T07:09:13.920" v="1577" actId="2710"/>
          <ac:spMkLst>
            <pc:docMk/>
            <pc:sldMk cId="35242731" sldId="326"/>
            <ac:spMk id="3" creationId="{A2FEF0EA-1B29-B0AC-1C16-80B5CB658629}"/>
          </ac:spMkLst>
        </pc:spChg>
        <pc:picChg chg="add mod">
          <ac:chgData name="Ankush Kumar" userId="8c1dee89b3a69f6b" providerId="LiveId" clId="{38937CB9-2C83-42BD-8B30-8A67A6A6E77B}" dt="2023-10-08T08:40:13.120" v="2054" actId="1076"/>
          <ac:picMkLst>
            <pc:docMk/>
            <pc:sldMk cId="35242731" sldId="326"/>
            <ac:picMk id="4" creationId="{C6EE7570-A5CF-F46D-242B-B6C6F11F3C91}"/>
          </ac:picMkLst>
        </pc:picChg>
      </pc:sldChg>
      <pc:sldChg chg="addSp delSp modSp new mod">
        <pc:chgData name="Ankush Kumar" userId="8c1dee89b3a69f6b" providerId="LiveId" clId="{38937CB9-2C83-42BD-8B30-8A67A6A6E77B}" dt="2023-10-08T08:33:17.617" v="2038" actId="171"/>
        <pc:sldMkLst>
          <pc:docMk/>
          <pc:sldMk cId="580565126" sldId="327"/>
        </pc:sldMkLst>
        <pc:spChg chg="del mod">
          <ac:chgData name="Ankush Kumar" userId="8c1dee89b3a69f6b" providerId="LiveId" clId="{38937CB9-2C83-42BD-8B30-8A67A6A6E77B}" dt="2023-10-08T07:23:22.732" v="1643" actId="478"/>
          <ac:spMkLst>
            <pc:docMk/>
            <pc:sldMk cId="580565126" sldId="327"/>
            <ac:spMk id="2" creationId="{F9B3DA9E-A42E-5D05-15A3-C310CCF72089}"/>
          </ac:spMkLst>
        </pc:spChg>
        <pc:spChg chg="add mod">
          <ac:chgData name="Ankush Kumar" userId="8c1dee89b3a69f6b" providerId="LiveId" clId="{38937CB9-2C83-42BD-8B30-8A67A6A6E77B}" dt="2023-10-08T08:30:17.736" v="2029" actId="20577"/>
          <ac:spMkLst>
            <pc:docMk/>
            <pc:sldMk cId="580565126" sldId="327"/>
            <ac:spMk id="3" creationId="{1CAC1BC1-C5ED-EA80-1F45-3883B26A4CE0}"/>
          </ac:spMkLst>
        </pc:spChg>
        <pc:picChg chg="add mod ord">
          <ac:chgData name="Ankush Kumar" userId="8c1dee89b3a69f6b" providerId="LiveId" clId="{38937CB9-2C83-42BD-8B30-8A67A6A6E77B}" dt="2023-10-08T08:33:17.617" v="2038" actId="171"/>
          <ac:picMkLst>
            <pc:docMk/>
            <pc:sldMk cId="580565126" sldId="327"/>
            <ac:picMk id="4" creationId="{C944915C-3D49-5621-F444-9E4CADA3CB2B}"/>
          </ac:picMkLst>
        </pc:picChg>
      </pc:sldChg>
      <pc:sldChg chg="addSp delSp modSp new mod">
        <pc:chgData name="Ankush Kumar" userId="8c1dee89b3a69f6b" providerId="LiveId" clId="{38937CB9-2C83-42BD-8B30-8A67A6A6E77B}" dt="2023-10-08T08:29:14.245" v="1990" actId="14100"/>
        <pc:sldMkLst>
          <pc:docMk/>
          <pc:sldMk cId="663870805" sldId="328"/>
        </pc:sldMkLst>
        <pc:spChg chg="del mod">
          <ac:chgData name="Ankush Kumar" userId="8c1dee89b3a69f6b" providerId="LiveId" clId="{38937CB9-2C83-42BD-8B30-8A67A6A6E77B}" dt="2023-10-08T07:26:03.882" v="1665" actId="478"/>
          <ac:spMkLst>
            <pc:docMk/>
            <pc:sldMk cId="663870805" sldId="328"/>
            <ac:spMk id="2" creationId="{F7E0E7C5-2669-BEDF-BDAD-2F04BFCC8A0B}"/>
          </ac:spMkLst>
        </pc:spChg>
        <pc:spChg chg="add mod">
          <ac:chgData name="Ankush Kumar" userId="8c1dee89b3a69f6b" providerId="LiveId" clId="{38937CB9-2C83-42BD-8B30-8A67A6A6E77B}" dt="2023-10-08T07:27:45.454" v="1683" actId="207"/>
          <ac:spMkLst>
            <pc:docMk/>
            <pc:sldMk cId="663870805" sldId="328"/>
            <ac:spMk id="3" creationId="{9CE694CF-CCCD-40C1-DD0F-2619F03AD0E9}"/>
          </ac:spMkLst>
        </pc:spChg>
        <pc:picChg chg="add mod">
          <ac:chgData name="Ankush Kumar" userId="8c1dee89b3a69f6b" providerId="LiveId" clId="{38937CB9-2C83-42BD-8B30-8A67A6A6E77B}" dt="2023-10-08T08:29:14.245" v="1990" actId="14100"/>
          <ac:picMkLst>
            <pc:docMk/>
            <pc:sldMk cId="663870805" sldId="328"/>
            <ac:picMk id="4" creationId="{EC1DB289-A9E2-B959-09DF-C33039BA009E}"/>
          </ac:picMkLst>
        </pc:picChg>
      </pc:sldChg>
      <pc:sldChg chg="addSp delSp modSp new mod">
        <pc:chgData name="Ankush Kumar" userId="8c1dee89b3a69f6b" providerId="LiveId" clId="{38937CB9-2C83-42BD-8B30-8A67A6A6E77B}" dt="2023-10-08T08:26:34.979" v="1982" actId="14100"/>
        <pc:sldMkLst>
          <pc:docMk/>
          <pc:sldMk cId="4040772058" sldId="329"/>
        </pc:sldMkLst>
        <pc:spChg chg="del mod">
          <ac:chgData name="Ankush Kumar" userId="8c1dee89b3a69f6b" providerId="LiveId" clId="{38937CB9-2C83-42BD-8B30-8A67A6A6E77B}" dt="2023-10-08T07:28:00.836" v="1686" actId="478"/>
          <ac:spMkLst>
            <pc:docMk/>
            <pc:sldMk cId="4040772058" sldId="329"/>
            <ac:spMk id="2" creationId="{745C77FD-857B-F034-65CF-51A486165FC5}"/>
          </ac:spMkLst>
        </pc:spChg>
        <pc:spChg chg="add mod">
          <ac:chgData name="Ankush Kumar" userId="8c1dee89b3a69f6b" providerId="LiveId" clId="{38937CB9-2C83-42BD-8B30-8A67A6A6E77B}" dt="2023-10-08T08:25:06.732" v="1966" actId="20577"/>
          <ac:spMkLst>
            <pc:docMk/>
            <pc:sldMk cId="4040772058" sldId="329"/>
            <ac:spMk id="3" creationId="{52788771-7F4F-F4E1-FFAD-1D57B82A91F0}"/>
          </ac:spMkLst>
        </pc:spChg>
        <pc:picChg chg="add del mod">
          <ac:chgData name="Ankush Kumar" userId="8c1dee89b3a69f6b" providerId="LiveId" clId="{38937CB9-2C83-42BD-8B30-8A67A6A6E77B}" dt="2023-10-08T08:25:29.240" v="1968" actId="478"/>
          <ac:picMkLst>
            <pc:docMk/>
            <pc:sldMk cId="4040772058" sldId="329"/>
            <ac:picMk id="4" creationId="{8E6EADBB-64CB-AA45-DEEC-20D28395782D}"/>
          </ac:picMkLst>
        </pc:picChg>
        <pc:picChg chg="add mod">
          <ac:chgData name="Ankush Kumar" userId="8c1dee89b3a69f6b" providerId="LiveId" clId="{38937CB9-2C83-42BD-8B30-8A67A6A6E77B}" dt="2023-10-08T08:26:34.979" v="1982" actId="14100"/>
          <ac:picMkLst>
            <pc:docMk/>
            <pc:sldMk cId="4040772058" sldId="329"/>
            <ac:picMk id="6" creationId="{79B0A47C-A075-94C0-713D-4252BDD0D688}"/>
          </ac:picMkLst>
        </pc:picChg>
      </pc:sldChg>
      <pc:sldChg chg="addSp delSp modSp new mod">
        <pc:chgData name="Ankush Kumar" userId="8c1dee89b3a69f6b" providerId="LiveId" clId="{38937CB9-2C83-42BD-8B30-8A67A6A6E77B}" dt="2023-10-08T08:10:55.374" v="1772" actId="20577"/>
        <pc:sldMkLst>
          <pc:docMk/>
          <pc:sldMk cId="723629948" sldId="330"/>
        </pc:sldMkLst>
        <pc:spChg chg="del mod">
          <ac:chgData name="Ankush Kumar" userId="8c1dee89b3a69f6b" providerId="LiveId" clId="{38937CB9-2C83-42BD-8B30-8A67A6A6E77B}" dt="2023-10-08T07:29:36.730" v="1707" actId="478"/>
          <ac:spMkLst>
            <pc:docMk/>
            <pc:sldMk cId="723629948" sldId="330"/>
            <ac:spMk id="2" creationId="{4E56EBE1-252B-7C40-F4F9-3DE6038E6783}"/>
          </ac:spMkLst>
        </pc:spChg>
        <pc:spChg chg="add mod">
          <ac:chgData name="Ankush Kumar" userId="8c1dee89b3a69f6b" providerId="LiveId" clId="{38937CB9-2C83-42BD-8B30-8A67A6A6E77B}" dt="2023-10-08T08:10:55.374" v="1772" actId="20577"/>
          <ac:spMkLst>
            <pc:docMk/>
            <pc:sldMk cId="723629948" sldId="330"/>
            <ac:spMk id="3" creationId="{13118627-A131-9D6C-D432-2659DD70C98F}"/>
          </ac:spMkLst>
        </pc:spChg>
      </pc:sldChg>
      <pc:sldChg chg="addSp delSp modSp new mod">
        <pc:chgData name="Ankush Kumar" userId="8c1dee89b3a69f6b" providerId="LiveId" clId="{38937CB9-2C83-42BD-8B30-8A67A6A6E77B}" dt="2023-10-08T08:22:36.312" v="1963" actId="1076"/>
        <pc:sldMkLst>
          <pc:docMk/>
          <pc:sldMk cId="1806145433" sldId="331"/>
        </pc:sldMkLst>
        <pc:spChg chg="del mod">
          <ac:chgData name="Ankush Kumar" userId="8c1dee89b3a69f6b" providerId="LiveId" clId="{38937CB9-2C83-42BD-8B30-8A67A6A6E77B}" dt="2023-10-08T08:18:08.708" v="1934" actId="478"/>
          <ac:spMkLst>
            <pc:docMk/>
            <pc:sldMk cId="1806145433" sldId="331"/>
            <ac:spMk id="2" creationId="{9D6DC682-B380-7D10-58A0-75AA9A69C2D6}"/>
          </ac:spMkLst>
        </pc:spChg>
        <pc:spChg chg="add mod ord">
          <ac:chgData name="Ankush Kumar" userId="8c1dee89b3a69f6b" providerId="LiveId" clId="{38937CB9-2C83-42BD-8B30-8A67A6A6E77B}" dt="2023-10-08T08:22:36.312" v="1963" actId="1076"/>
          <ac:spMkLst>
            <pc:docMk/>
            <pc:sldMk cId="1806145433" sldId="331"/>
            <ac:spMk id="4" creationId="{C4C9EBDE-7EAF-EAFB-0BB9-0690D5686F54}"/>
          </ac:spMkLst>
        </pc:spChg>
        <pc:spChg chg="add mod">
          <ac:chgData name="Ankush Kumar" userId="8c1dee89b3a69f6b" providerId="LiveId" clId="{38937CB9-2C83-42BD-8B30-8A67A6A6E77B}" dt="2023-10-08T08:21:22.307" v="1956" actId="1076"/>
          <ac:spMkLst>
            <pc:docMk/>
            <pc:sldMk cId="1806145433" sldId="331"/>
            <ac:spMk id="5" creationId="{29C66D00-38A9-E2E8-0207-75E036179B7B}"/>
          </ac:spMkLst>
        </pc:spChg>
        <pc:picChg chg="add mod">
          <ac:chgData name="Ankush Kumar" userId="8c1dee89b3a69f6b" providerId="LiveId" clId="{38937CB9-2C83-42BD-8B30-8A67A6A6E77B}" dt="2023-10-08T08:21:39.335" v="1959" actId="1076"/>
          <ac:picMkLst>
            <pc:docMk/>
            <pc:sldMk cId="1806145433" sldId="331"/>
            <ac:picMk id="3" creationId="{C1358D09-5E20-1F19-B6A3-080DE871C05B}"/>
          </ac:picMkLst>
        </pc:picChg>
      </pc:sldChg>
      <pc:sldMasterChg chg="delSldLayout">
        <pc:chgData name="Ankush Kumar" userId="8c1dee89b3a69f6b" providerId="LiveId" clId="{38937CB9-2C83-42BD-8B30-8A67A6A6E77B}" dt="2023-10-08T08:19:44.626" v="1949" actId="47"/>
        <pc:sldMasterMkLst>
          <pc:docMk/>
          <pc:sldMasterMk cId="0" sldId="2147483679"/>
        </pc:sldMasterMkLst>
        <pc:sldLayoutChg chg="del">
          <pc:chgData name="Ankush Kumar" userId="8c1dee89b3a69f6b" providerId="LiveId" clId="{38937CB9-2C83-42BD-8B30-8A67A6A6E77B}" dt="2023-10-08T08:16:40.848" v="1880" actId="47"/>
          <pc:sldLayoutMkLst>
            <pc:docMk/>
            <pc:sldMasterMk cId="0" sldId="2147483679"/>
            <pc:sldLayoutMk cId="0" sldId="2147483649"/>
          </pc:sldLayoutMkLst>
        </pc:sldLayoutChg>
        <pc:sldLayoutChg chg="del">
          <pc:chgData name="Ankush Kumar" userId="8c1dee89b3a69f6b" providerId="LiveId" clId="{38937CB9-2C83-42BD-8B30-8A67A6A6E77B}" dt="2023-10-08T08:16:59.357" v="1905" actId="47"/>
          <pc:sldLayoutMkLst>
            <pc:docMk/>
            <pc:sldMasterMk cId="0" sldId="2147483679"/>
            <pc:sldLayoutMk cId="0" sldId="2147483650"/>
          </pc:sldLayoutMkLst>
        </pc:sldLayoutChg>
        <pc:sldLayoutChg chg="del">
          <pc:chgData name="Ankush Kumar" userId="8c1dee89b3a69f6b" providerId="LiveId" clId="{38937CB9-2C83-42BD-8B30-8A67A6A6E77B}" dt="2023-10-08T08:16:52.356" v="1902" actId="47"/>
          <pc:sldLayoutMkLst>
            <pc:docMk/>
            <pc:sldMasterMk cId="0" sldId="2147483679"/>
            <pc:sldLayoutMk cId="0" sldId="2147483651"/>
          </pc:sldLayoutMkLst>
        </pc:sldLayoutChg>
        <pc:sldLayoutChg chg="del">
          <pc:chgData name="Ankush Kumar" userId="8c1dee89b3a69f6b" providerId="LiveId" clId="{38937CB9-2C83-42BD-8B30-8A67A6A6E77B}" dt="2023-10-08T08:16:41.223" v="1881" actId="47"/>
          <pc:sldLayoutMkLst>
            <pc:docMk/>
            <pc:sldMasterMk cId="0" sldId="2147483679"/>
            <pc:sldLayoutMk cId="0" sldId="2147483653"/>
          </pc:sldLayoutMkLst>
        </pc:sldLayoutChg>
        <pc:sldLayoutChg chg="del">
          <pc:chgData name="Ankush Kumar" userId="8c1dee89b3a69f6b" providerId="LiveId" clId="{38937CB9-2C83-42BD-8B30-8A67A6A6E77B}" dt="2023-10-08T08:16:44.886" v="1890" actId="47"/>
          <pc:sldLayoutMkLst>
            <pc:docMk/>
            <pc:sldMasterMk cId="0" sldId="2147483679"/>
            <pc:sldLayoutMk cId="0" sldId="2147483654"/>
          </pc:sldLayoutMkLst>
        </pc:sldLayoutChg>
        <pc:sldLayoutChg chg="del">
          <pc:chgData name="Ankush Kumar" userId="8c1dee89b3a69f6b" providerId="LiveId" clId="{38937CB9-2C83-42BD-8B30-8A67A6A6E77B}" dt="2023-10-08T08:16:40.315" v="1879" actId="47"/>
          <pc:sldLayoutMkLst>
            <pc:docMk/>
            <pc:sldMasterMk cId="0" sldId="2147483679"/>
            <pc:sldLayoutMk cId="0" sldId="2147483655"/>
          </pc:sldLayoutMkLst>
        </pc:sldLayoutChg>
        <pc:sldLayoutChg chg="del">
          <pc:chgData name="Ankush Kumar" userId="8c1dee89b3a69f6b" providerId="LiveId" clId="{38937CB9-2C83-42BD-8B30-8A67A6A6E77B}" dt="2023-10-08T08:16:45.042" v="1891" actId="47"/>
          <pc:sldLayoutMkLst>
            <pc:docMk/>
            <pc:sldMasterMk cId="0" sldId="2147483679"/>
            <pc:sldLayoutMk cId="0" sldId="2147483656"/>
          </pc:sldLayoutMkLst>
        </pc:sldLayoutChg>
        <pc:sldLayoutChg chg="del">
          <pc:chgData name="Ankush Kumar" userId="8c1dee89b3a69f6b" providerId="LiveId" clId="{38937CB9-2C83-42BD-8B30-8A67A6A6E77B}" dt="2023-10-08T08:16:45.684" v="1892" actId="47"/>
          <pc:sldLayoutMkLst>
            <pc:docMk/>
            <pc:sldMasterMk cId="0" sldId="2147483679"/>
            <pc:sldLayoutMk cId="0" sldId="2147483657"/>
          </pc:sldLayoutMkLst>
        </pc:sldLayoutChg>
        <pc:sldLayoutChg chg="del">
          <pc:chgData name="Ankush Kumar" userId="8c1dee89b3a69f6b" providerId="LiveId" clId="{38937CB9-2C83-42BD-8B30-8A67A6A6E77B}" dt="2023-10-08T08:16:39.673" v="1878" actId="47"/>
          <pc:sldLayoutMkLst>
            <pc:docMk/>
            <pc:sldMasterMk cId="0" sldId="2147483679"/>
            <pc:sldLayoutMk cId="0" sldId="2147483659"/>
          </pc:sldLayoutMkLst>
        </pc:sldLayoutChg>
        <pc:sldLayoutChg chg="del">
          <pc:chgData name="Ankush Kumar" userId="8c1dee89b3a69f6b" providerId="LiveId" clId="{38937CB9-2C83-42BD-8B30-8A67A6A6E77B}" dt="2023-10-08T08:16:42.460" v="1884" actId="47"/>
          <pc:sldLayoutMkLst>
            <pc:docMk/>
            <pc:sldMasterMk cId="0" sldId="2147483679"/>
            <pc:sldLayoutMk cId="0" sldId="2147483660"/>
          </pc:sldLayoutMkLst>
        </pc:sldLayoutChg>
        <pc:sldLayoutChg chg="del">
          <pc:chgData name="Ankush Kumar" userId="8c1dee89b3a69f6b" providerId="LiveId" clId="{38937CB9-2C83-42BD-8B30-8A67A6A6E77B}" dt="2023-10-08T08:16:49.223" v="1898" actId="47"/>
          <pc:sldLayoutMkLst>
            <pc:docMk/>
            <pc:sldMasterMk cId="0" sldId="2147483679"/>
            <pc:sldLayoutMk cId="0" sldId="2147483661"/>
          </pc:sldLayoutMkLst>
        </pc:sldLayoutChg>
        <pc:sldLayoutChg chg="del">
          <pc:chgData name="Ankush Kumar" userId="8c1dee89b3a69f6b" providerId="LiveId" clId="{38937CB9-2C83-42BD-8B30-8A67A6A6E77B}" dt="2023-10-08T08:16:42.992" v="1885" actId="47"/>
          <pc:sldLayoutMkLst>
            <pc:docMk/>
            <pc:sldMasterMk cId="0" sldId="2147483679"/>
            <pc:sldLayoutMk cId="0" sldId="2147483662"/>
          </pc:sldLayoutMkLst>
        </pc:sldLayoutChg>
        <pc:sldLayoutChg chg="del">
          <pc:chgData name="Ankush Kumar" userId="8c1dee89b3a69f6b" providerId="LiveId" clId="{38937CB9-2C83-42BD-8B30-8A67A6A6E77B}" dt="2023-10-08T08:16:43.619" v="1886" actId="47"/>
          <pc:sldLayoutMkLst>
            <pc:docMk/>
            <pc:sldMasterMk cId="0" sldId="2147483679"/>
            <pc:sldLayoutMk cId="0" sldId="2147483663"/>
          </pc:sldLayoutMkLst>
        </pc:sldLayoutChg>
        <pc:sldLayoutChg chg="del">
          <pc:chgData name="Ankush Kumar" userId="8c1dee89b3a69f6b" providerId="LiveId" clId="{38937CB9-2C83-42BD-8B30-8A67A6A6E77B}" dt="2023-10-08T08:16:46.246" v="1893" actId="47"/>
          <pc:sldLayoutMkLst>
            <pc:docMk/>
            <pc:sldMasterMk cId="0" sldId="2147483679"/>
            <pc:sldLayoutMk cId="0" sldId="2147483664"/>
          </pc:sldLayoutMkLst>
        </pc:sldLayoutChg>
        <pc:sldLayoutChg chg="del">
          <pc:chgData name="Ankush Kumar" userId="8c1dee89b3a69f6b" providerId="LiveId" clId="{38937CB9-2C83-42BD-8B30-8A67A6A6E77B}" dt="2023-10-08T08:16:59.873" v="1906" actId="47"/>
          <pc:sldLayoutMkLst>
            <pc:docMk/>
            <pc:sldMasterMk cId="0" sldId="2147483679"/>
            <pc:sldLayoutMk cId="0" sldId="2147483665"/>
          </pc:sldLayoutMkLst>
        </pc:sldLayoutChg>
        <pc:sldLayoutChg chg="del">
          <pc:chgData name="Ankush Kumar" userId="8c1dee89b3a69f6b" providerId="LiveId" clId="{38937CB9-2C83-42BD-8B30-8A67A6A6E77B}" dt="2023-10-08T08:16:47.813" v="1896" actId="47"/>
          <pc:sldLayoutMkLst>
            <pc:docMk/>
            <pc:sldMasterMk cId="0" sldId="2147483679"/>
            <pc:sldLayoutMk cId="0" sldId="2147483666"/>
          </pc:sldLayoutMkLst>
        </pc:sldLayoutChg>
        <pc:sldLayoutChg chg="del">
          <pc:chgData name="Ankush Kumar" userId="8c1dee89b3a69f6b" providerId="LiveId" clId="{38937CB9-2C83-42BD-8B30-8A67A6A6E77B}" dt="2023-10-08T08:16:41.928" v="1883" actId="47"/>
          <pc:sldLayoutMkLst>
            <pc:docMk/>
            <pc:sldMasterMk cId="0" sldId="2147483679"/>
            <pc:sldLayoutMk cId="0" sldId="2147483667"/>
          </pc:sldLayoutMkLst>
        </pc:sldLayoutChg>
        <pc:sldLayoutChg chg="del">
          <pc:chgData name="Ankush Kumar" userId="8c1dee89b3a69f6b" providerId="LiveId" clId="{38937CB9-2C83-42BD-8B30-8A67A6A6E77B}" dt="2023-10-08T08:16:51.917" v="1901" actId="47"/>
          <pc:sldLayoutMkLst>
            <pc:docMk/>
            <pc:sldMasterMk cId="0" sldId="2147483679"/>
            <pc:sldLayoutMk cId="0" sldId="2147483668"/>
          </pc:sldLayoutMkLst>
        </pc:sldLayoutChg>
        <pc:sldLayoutChg chg="del">
          <pc:chgData name="Ankush Kumar" userId="8c1dee89b3a69f6b" providerId="LiveId" clId="{38937CB9-2C83-42BD-8B30-8A67A6A6E77B}" dt="2023-10-08T08:16:41.646" v="1882" actId="47"/>
          <pc:sldLayoutMkLst>
            <pc:docMk/>
            <pc:sldMasterMk cId="0" sldId="2147483679"/>
            <pc:sldLayoutMk cId="0" sldId="2147483669"/>
          </pc:sldLayoutMkLst>
        </pc:sldLayoutChg>
        <pc:sldLayoutChg chg="del">
          <pc:chgData name="Ankush Kumar" userId="8c1dee89b3a69f6b" providerId="LiveId" clId="{38937CB9-2C83-42BD-8B30-8A67A6A6E77B}" dt="2023-10-08T08:16:44.479" v="1888" actId="47"/>
          <pc:sldLayoutMkLst>
            <pc:docMk/>
            <pc:sldMasterMk cId="0" sldId="2147483679"/>
            <pc:sldLayoutMk cId="0" sldId="2147483670"/>
          </pc:sldLayoutMkLst>
        </pc:sldLayoutChg>
        <pc:sldLayoutChg chg="del">
          <pc:chgData name="Ankush Kumar" userId="8c1dee89b3a69f6b" providerId="LiveId" clId="{38937CB9-2C83-42BD-8B30-8A67A6A6E77B}" dt="2023-10-08T08:16:50.115" v="1899" actId="47"/>
          <pc:sldLayoutMkLst>
            <pc:docMk/>
            <pc:sldMasterMk cId="0" sldId="2147483679"/>
            <pc:sldLayoutMk cId="0" sldId="2147483671"/>
          </pc:sldLayoutMkLst>
        </pc:sldLayoutChg>
        <pc:sldLayoutChg chg="del">
          <pc:chgData name="Ankush Kumar" userId="8c1dee89b3a69f6b" providerId="LiveId" clId="{38937CB9-2C83-42BD-8B30-8A67A6A6E77B}" dt="2023-10-08T08:16:46.496" v="1894" actId="47"/>
          <pc:sldLayoutMkLst>
            <pc:docMk/>
            <pc:sldMasterMk cId="0" sldId="2147483679"/>
            <pc:sldLayoutMk cId="0" sldId="2147483672"/>
          </pc:sldLayoutMkLst>
        </pc:sldLayoutChg>
        <pc:sldLayoutChg chg="del">
          <pc:chgData name="Ankush Kumar" userId="8c1dee89b3a69f6b" providerId="LiveId" clId="{38937CB9-2C83-42BD-8B30-8A67A6A6E77B}" dt="2023-10-08T08:16:48.268" v="1897" actId="47"/>
          <pc:sldLayoutMkLst>
            <pc:docMk/>
            <pc:sldMasterMk cId="0" sldId="2147483679"/>
            <pc:sldLayoutMk cId="0" sldId="2147483673"/>
          </pc:sldLayoutMkLst>
        </pc:sldLayoutChg>
        <pc:sldLayoutChg chg="del">
          <pc:chgData name="Ankush Kumar" userId="8c1dee89b3a69f6b" providerId="LiveId" clId="{38937CB9-2C83-42BD-8B30-8A67A6A6E77B}" dt="2023-10-08T08:19:44.626" v="1949" actId="47"/>
          <pc:sldLayoutMkLst>
            <pc:docMk/>
            <pc:sldMasterMk cId="0" sldId="2147483679"/>
            <pc:sldLayoutMk cId="0" sldId="2147483674"/>
          </pc:sldLayoutMkLst>
        </pc:sldLayoutChg>
      </pc:sldMasterChg>
      <pc:sldMasterChg chg="del delSldLayout">
        <pc:chgData name="Ankush Kumar" userId="8c1dee89b3a69f6b" providerId="LiveId" clId="{38937CB9-2C83-42BD-8B30-8A67A6A6E77B}" dt="2023-10-08T08:17:37.060" v="1929" actId="47"/>
        <pc:sldMasterMkLst>
          <pc:docMk/>
          <pc:sldMasterMk cId="0" sldId="2147483680"/>
        </pc:sldMasterMkLst>
        <pc:sldLayoutChg chg="del">
          <pc:chgData name="Ankush Kumar" userId="8c1dee89b3a69f6b" providerId="LiveId" clId="{38937CB9-2C83-42BD-8B30-8A67A6A6E77B}" dt="2023-10-08T08:17:37.060" v="1929" actId="47"/>
          <pc:sldLayoutMkLst>
            <pc:docMk/>
            <pc:sldMasterMk cId="0" sldId="2147483680"/>
            <pc:sldLayoutMk cId="0" sldId="2147483677"/>
          </pc:sldLayoutMkLst>
        </pc:sldLayoutChg>
        <pc:sldLayoutChg chg="del">
          <pc:chgData name="Ankush Kumar" userId="8c1dee89b3a69f6b" providerId="LiveId" clId="{38937CB9-2C83-42BD-8B30-8A67A6A6E77B}" dt="2023-10-08T08:17:28.570" v="1928" actId="47"/>
          <pc:sldLayoutMkLst>
            <pc:docMk/>
            <pc:sldMasterMk cId="0" sldId="2147483680"/>
            <pc:sldLayoutMk cId="0"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c984e294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4c984e294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75ba4a169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75ba4a169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0293443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80000"/>
          </a:blip>
          <a:srcRect/>
          <a:stretch/>
        </p:blipFill>
        <p:spPr>
          <a:xfrm>
            <a:off x="0" y="0"/>
            <a:ext cx="9144000" cy="5143500"/>
          </a:xfrm>
          <a:prstGeom prst="rect">
            <a:avLst/>
          </a:prstGeom>
          <a:noFill/>
          <a:ln>
            <a:noFill/>
          </a:ln>
        </p:spPr>
      </p:pic>
      <p:sp>
        <p:nvSpPr>
          <p:cNvPr id="10" name="Google Shape;10;p2"/>
          <p:cNvSpPr txBox="1">
            <a:spLocks noGrp="1"/>
          </p:cNvSpPr>
          <p:nvPr>
            <p:ph type="ctrTitle"/>
          </p:nvPr>
        </p:nvSpPr>
        <p:spPr>
          <a:xfrm>
            <a:off x="3369400" y="1134700"/>
            <a:ext cx="5059500" cy="2180400"/>
          </a:xfrm>
          <a:prstGeom prst="rect">
            <a:avLst/>
          </a:prstGeom>
        </p:spPr>
        <p:txBody>
          <a:bodyPr spcFirstLastPara="1" wrap="square" lIns="91425" tIns="91425" rIns="91425" bIns="91425" anchor="b" anchorCtr="0">
            <a:noAutofit/>
          </a:bodyPr>
          <a:lstStyle>
            <a:lvl1pPr lvl="0" algn="r">
              <a:lnSpc>
                <a:spcPct val="90000"/>
              </a:lnSpc>
              <a:spcBef>
                <a:spcPts val="0"/>
              </a:spcBef>
              <a:spcAft>
                <a:spcPts val="0"/>
              </a:spcAft>
              <a:buSzPts val="5200"/>
              <a:buNone/>
              <a:defRPr sz="8500">
                <a:latin typeface="Teko Medium"/>
                <a:ea typeface="Teko Medium"/>
                <a:cs typeface="Teko Medium"/>
                <a:sym typeface="Teko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369400" y="3687675"/>
            <a:ext cx="5059500" cy="409500"/>
          </a:xfrm>
          <a:prstGeom prst="rect">
            <a:avLst/>
          </a:prstGeom>
          <a:solidFill>
            <a:srgbClr val="E69138"/>
          </a:solidFill>
          <a:ln w="9525" cap="flat" cmpd="sng">
            <a:solidFill>
              <a:schemeClr val="lt1"/>
            </a:solidFill>
            <a:prstDash val="solid"/>
            <a:round/>
            <a:headEnd type="none" w="sm" len="sm"/>
            <a:tailEnd type="none" w="sm" len="sm"/>
          </a:ln>
          <a:effectLst>
            <a:outerShdw blurRad="114300" dist="19050" dir="540000" algn="bl" rotWithShape="0">
              <a:srgbClr val="E69138">
                <a:alpha val="50000"/>
              </a:srgbClr>
            </a:outerShdw>
          </a:effectLst>
        </p:spPr>
        <p:txBody>
          <a:bodyPr spcFirstLastPara="1" wrap="square" lIns="91425" tIns="91425" rIns="91425" bIns="91425" anchor="ctr" anchorCtr="0">
            <a:noAutofit/>
          </a:bodyPr>
          <a:lstStyle>
            <a:lvl1pPr lvl="0" algn="r">
              <a:lnSpc>
                <a:spcPct val="100000"/>
              </a:lnSpc>
              <a:spcBef>
                <a:spcPts val="0"/>
              </a:spcBef>
              <a:spcAft>
                <a:spcPts val="0"/>
              </a:spcAft>
              <a:buSzPts val="1400"/>
              <a:buNone/>
              <a:defRPr sz="1600">
                <a:latin typeface="Nanum Gothic Coding"/>
                <a:ea typeface="Nanum Gothic Coding"/>
                <a:cs typeface="Nanum Gothic Coding"/>
                <a:sym typeface="Nanum Gothic Coding"/>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mt="80000"/>
          </a:blip>
          <a:srcRect/>
          <a:stretch/>
        </p:blipFill>
        <p:spPr>
          <a:xfrm>
            <a:off x="0" y="0"/>
            <a:ext cx="9144000" cy="5143500"/>
          </a:xfrm>
          <a:prstGeom prst="rect">
            <a:avLst/>
          </a:prstGeom>
          <a:noFill/>
          <a:ln>
            <a:noFill/>
          </a:ln>
        </p:spPr>
      </p:pic>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67"/>
        <p:cNvGrpSpPr/>
        <p:nvPr/>
      </p:nvGrpSpPr>
      <p:grpSpPr>
        <a:xfrm>
          <a:off x="0" y="0"/>
          <a:ext cx="0" cy="0"/>
          <a:chOff x="0" y="0"/>
          <a:chExt cx="0" cy="0"/>
        </a:xfrm>
      </p:grpSpPr>
      <p:pic>
        <p:nvPicPr>
          <p:cNvPr id="168" name="Google Shape;168;p29"/>
          <p:cNvPicPr preferRelativeResize="0"/>
          <p:nvPr/>
        </p:nvPicPr>
        <p:blipFill rotWithShape="1">
          <a:blip r:embed="rId2">
            <a:alphaModFix/>
          </a:blip>
          <a:srcRect/>
          <a:stretch/>
        </p:blipFill>
        <p:spPr>
          <a:xfrm flipH="1">
            <a:off x="0" y="0"/>
            <a:ext cx="9144000"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69"/>
        <p:cNvGrpSpPr/>
        <p:nvPr/>
      </p:nvGrpSpPr>
      <p:grpSpPr>
        <a:xfrm>
          <a:off x="0" y="0"/>
          <a:ext cx="0" cy="0"/>
          <a:chOff x="0" y="0"/>
          <a:chExt cx="0" cy="0"/>
        </a:xfrm>
      </p:grpSpPr>
      <p:pic>
        <p:nvPicPr>
          <p:cNvPr id="170" name="Google Shape;170;p30"/>
          <p:cNvPicPr preferRelativeResize="0"/>
          <p:nvPr/>
        </p:nvPicPr>
        <p:blipFill rotWithShape="1">
          <a:blip r:embed="rId2">
            <a:alphaModFix amt="80000"/>
          </a:blip>
          <a:src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1pPr>
            <a:lvl2pPr lvl="1"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2pPr>
            <a:lvl3pPr lvl="2"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3pPr>
            <a:lvl4pPr lvl="3"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4pPr>
            <a:lvl5pPr lvl="4"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5pPr>
            <a:lvl6pPr lvl="5"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6pPr>
            <a:lvl7pPr lvl="6"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7pPr>
            <a:lvl8pPr lvl="7"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8pPr>
            <a:lvl9pPr lvl="8" rtl="0">
              <a:spcBef>
                <a:spcPts val="0"/>
              </a:spcBef>
              <a:spcAft>
                <a:spcPts val="0"/>
              </a:spcAft>
              <a:buClr>
                <a:schemeClr val="dk1"/>
              </a:buClr>
              <a:buSzPts val="3500"/>
              <a:buFont typeface="Teko Medium"/>
              <a:buNone/>
              <a:defRPr sz="3500">
                <a:solidFill>
                  <a:schemeClr val="dk1"/>
                </a:solidFill>
                <a:latin typeface="Teko Medium"/>
                <a:ea typeface="Teko Medium"/>
                <a:cs typeface="Teko Medium"/>
                <a:sym typeface="Teko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1pPr>
            <a:lvl2pPr marL="914400" lvl="1"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2pPr>
            <a:lvl3pPr marL="1371600" lvl="2"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3pPr>
            <a:lvl4pPr marL="1828800" lvl="3"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4pPr>
            <a:lvl5pPr marL="2286000" lvl="4"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5pPr>
            <a:lvl6pPr marL="2743200" lvl="5"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6pPr>
            <a:lvl7pPr marL="3200400" lvl="6"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7pPr>
            <a:lvl8pPr marL="3657600" lvl="7"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8pPr>
            <a:lvl9pPr marL="4114800" lvl="8" indent="-317500">
              <a:lnSpc>
                <a:spcPct val="100000"/>
              </a:lnSpc>
              <a:spcBef>
                <a:spcPts val="0"/>
              </a:spcBef>
              <a:spcAft>
                <a:spcPts val="0"/>
              </a:spcAft>
              <a:buClr>
                <a:schemeClr val="dk1"/>
              </a:buClr>
              <a:buSzPts val="1400"/>
              <a:buFont typeface="Nanum Gothic Coding"/>
              <a:buChar char="■"/>
              <a:defRPr>
                <a:solidFill>
                  <a:schemeClr val="dk1"/>
                </a:solidFill>
                <a:latin typeface="Nanum Gothic Coding"/>
                <a:ea typeface="Nanum Gothic Coding"/>
                <a:cs typeface="Nanum Gothic Coding"/>
                <a:sym typeface="Nanum Gothic Coding"/>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75" r:id="rId4"/>
    <p:sldLayoutId id="214748367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4"/>
          <p:cNvSpPr txBox="1">
            <a:spLocks noGrp="1"/>
          </p:cNvSpPr>
          <p:nvPr>
            <p:ph type="ctrTitle"/>
          </p:nvPr>
        </p:nvSpPr>
        <p:spPr>
          <a:xfrm>
            <a:off x="1509132" y="1204108"/>
            <a:ext cx="7634868" cy="143705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IN" sz="6100" dirty="0"/>
              <a:t>ARTIFICIAL INTELLIGENCE(AI)</a:t>
            </a:r>
            <a:endParaRPr sz="6100" dirty="0"/>
          </a:p>
        </p:txBody>
      </p:sp>
      <p:sp>
        <p:nvSpPr>
          <p:cNvPr id="182" name="Google Shape;182;p34"/>
          <p:cNvSpPr txBox="1">
            <a:spLocks noGrp="1"/>
          </p:cNvSpPr>
          <p:nvPr>
            <p:ph type="subTitle" idx="1"/>
          </p:nvPr>
        </p:nvSpPr>
        <p:spPr>
          <a:xfrm>
            <a:off x="3369400" y="3687675"/>
            <a:ext cx="5059500" cy="409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IN" dirty="0"/>
              <a:t>BY ANKUSH KUMAR(2221137)</a:t>
            </a:r>
            <a:endParaRPr dirty="0"/>
          </a:p>
        </p:txBody>
      </p:sp>
      <p:pic>
        <p:nvPicPr>
          <p:cNvPr id="183" name="Google Shape;183;p34"/>
          <p:cNvPicPr preferRelativeResize="0"/>
          <p:nvPr/>
        </p:nvPicPr>
        <p:blipFill rotWithShape="1">
          <a:blip r:embed="rId3">
            <a:alphaModFix/>
          </a:blip>
          <a:srcRect r="60176"/>
          <a:stretch/>
        </p:blipFill>
        <p:spPr>
          <a:xfrm>
            <a:off x="-205875" y="69408"/>
            <a:ext cx="3641477" cy="5143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000"/>
                                        <p:tgtEl>
                                          <p:spTgt spid="183"/>
                                        </p:tgtEl>
                                      </p:cBhvr>
                                    </p:animEffect>
                                    <p:anim calcmode="lin" valueType="num">
                                      <p:cBhvr>
                                        <p:cTn id="8" dur="1000" fill="hold"/>
                                        <p:tgtEl>
                                          <p:spTgt spid="183"/>
                                        </p:tgtEl>
                                        <p:attrNameLst>
                                          <p:attrName>ppt_x</p:attrName>
                                        </p:attrNameLst>
                                      </p:cBhvr>
                                      <p:tavLst>
                                        <p:tav tm="0">
                                          <p:val>
                                            <p:strVal val="#ppt_x"/>
                                          </p:val>
                                        </p:tav>
                                        <p:tav tm="100000">
                                          <p:val>
                                            <p:strVal val="#ppt_x"/>
                                          </p:val>
                                        </p:tav>
                                      </p:tavLst>
                                    </p:anim>
                                    <p:anim calcmode="lin" valueType="num">
                                      <p:cBhvr>
                                        <p:cTn id="9"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wheel(1)">
                                      <p:cBhvr>
                                        <p:cTn id="14" dur="2000"/>
                                        <p:tgtEl>
                                          <p:spTgt spid="1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82">
                                            <p:bg/>
                                          </p:spTgt>
                                        </p:tgtEl>
                                        <p:attrNameLst>
                                          <p:attrName>style.visibility</p:attrName>
                                        </p:attrNameLst>
                                      </p:cBhvr>
                                      <p:to>
                                        <p:strVal val="visible"/>
                                      </p:to>
                                    </p:set>
                                    <p:animEffect transition="in" filter="randombar(horizontal)">
                                      <p:cBhvr>
                                        <p:cTn id="19" dur="500"/>
                                        <p:tgtEl>
                                          <p:spTgt spid="182">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82">
                                            <p:txEl>
                                              <p:pRg st="0" end="0"/>
                                            </p:txEl>
                                          </p:spTgt>
                                        </p:tgtEl>
                                        <p:attrNameLst>
                                          <p:attrName>style.visibility</p:attrName>
                                        </p:attrNameLst>
                                      </p:cBhvr>
                                      <p:to>
                                        <p:strVal val="visible"/>
                                      </p:to>
                                    </p:set>
                                    <p:animEffect transition="in" filter="randombar(horizontal)">
                                      <p:cBhvr>
                                        <p:cTn id="24" dur="500"/>
                                        <p:tgtEl>
                                          <p:spTgt spid="1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p:bldP spid="182"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67079E-4DC2-B9EA-FEB9-66FBC9034D10}"/>
              </a:ext>
            </a:extLst>
          </p:cNvPr>
          <p:cNvSpPr txBox="1"/>
          <p:nvPr/>
        </p:nvSpPr>
        <p:spPr>
          <a:xfrm>
            <a:off x="290675" y="409065"/>
            <a:ext cx="4869366" cy="4682757"/>
          </a:xfrm>
          <a:prstGeom prst="rect">
            <a:avLst/>
          </a:prstGeom>
          <a:noFill/>
        </p:spPr>
        <p:txBody>
          <a:bodyPr wrap="square" rtlCol="0">
            <a:spAutoFit/>
          </a:bodyPr>
          <a:lstStyle/>
          <a:p>
            <a:r>
              <a:rPr lang="en-US" sz="1800" b="1" dirty="0">
                <a:solidFill>
                  <a:schemeClr val="tx1"/>
                </a:solidFill>
              </a:rPr>
              <a:t>➤ Computer Vision </a:t>
            </a:r>
            <a:endParaRPr lang="en-US" dirty="0"/>
          </a:p>
          <a:p>
            <a:endParaRPr lang="en-US" dirty="0"/>
          </a:p>
          <a:p>
            <a:pPr>
              <a:lnSpc>
                <a:spcPct val="150000"/>
              </a:lnSpc>
            </a:pPr>
            <a:r>
              <a:rPr lang="en-US" sz="2000" dirty="0">
                <a:solidFill>
                  <a:schemeClr val="tx1"/>
                </a:solidFill>
                <a:latin typeface="+mj-lt"/>
              </a:rPr>
              <a:t>People generally use vision as their primary means of sensing their environment, we generally see more than we hear, feel or smell or taste. The goal of computer vision research is to give computers this same powerful facility for understanding their surrounding. Here </a:t>
            </a:r>
            <a:r>
              <a:rPr lang="en-US" sz="2000" dirty="0" err="1">
                <a:solidFill>
                  <a:schemeClr val="tx1"/>
                </a:solidFill>
                <a:latin typeface="+mj-lt"/>
              </a:rPr>
              <a:t>A.l</a:t>
            </a:r>
            <a:r>
              <a:rPr lang="en-US" sz="2000" dirty="0">
                <a:solidFill>
                  <a:schemeClr val="tx1"/>
                </a:solidFill>
                <a:latin typeface="+mj-lt"/>
              </a:rPr>
              <a:t> helps computer to understand what they see through attached cameras.</a:t>
            </a:r>
            <a:endParaRPr lang="en-IN" sz="2000" dirty="0">
              <a:solidFill>
                <a:schemeClr val="tx1"/>
              </a:solidFill>
              <a:latin typeface="+mj-lt"/>
            </a:endParaRPr>
          </a:p>
        </p:txBody>
      </p:sp>
      <p:pic>
        <p:nvPicPr>
          <p:cNvPr id="4" name="Picture 3">
            <a:extLst>
              <a:ext uri="{FF2B5EF4-FFF2-40B4-BE49-F238E27FC236}">
                <a16:creationId xmlns:a16="http://schemas.microsoft.com/office/drawing/2014/main" id="{B3256959-085B-424D-C4F7-FF4DBE1EEE49}"/>
              </a:ext>
            </a:extLst>
          </p:cNvPr>
          <p:cNvPicPr>
            <a:picLocks noChangeAspect="1"/>
          </p:cNvPicPr>
          <p:nvPr/>
        </p:nvPicPr>
        <p:blipFill>
          <a:blip r:embed="rId2"/>
          <a:stretch>
            <a:fillRect/>
          </a:stretch>
        </p:blipFill>
        <p:spPr>
          <a:xfrm>
            <a:off x="5470208" y="1729740"/>
            <a:ext cx="3559492" cy="2399347"/>
          </a:xfrm>
          <a:prstGeom prst="rect">
            <a:avLst/>
          </a:prstGeom>
          <a:ln>
            <a:noFill/>
          </a:ln>
          <a:effectLst>
            <a:softEdge rad="112500"/>
          </a:effectLst>
        </p:spPr>
      </p:pic>
    </p:spTree>
    <p:extLst>
      <p:ext uri="{BB962C8B-B14F-4D97-AF65-F5344CB8AC3E}">
        <p14:creationId xmlns:p14="http://schemas.microsoft.com/office/powerpoint/2010/main" val="3356009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A7F39C-3707-C8FE-40FD-4E0C66DD602B}"/>
              </a:ext>
            </a:extLst>
          </p:cNvPr>
          <p:cNvSpPr txBox="1"/>
          <p:nvPr/>
        </p:nvSpPr>
        <p:spPr>
          <a:xfrm>
            <a:off x="371706" y="401443"/>
            <a:ext cx="5999357" cy="3888244"/>
          </a:xfrm>
          <a:prstGeom prst="rect">
            <a:avLst/>
          </a:prstGeom>
          <a:noFill/>
        </p:spPr>
        <p:txBody>
          <a:bodyPr wrap="square" rtlCol="0">
            <a:spAutoFit/>
          </a:bodyPr>
          <a:lstStyle/>
          <a:p>
            <a:r>
              <a:rPr lang="en-US" sz="2000" b="1" dirty="0">
                <a:solidFill>
                  <a:schemeClr val="tx1"/>
                </a:solidFill>
              </a:rPr>
              <a:t>➤</a:t>
            </a:r>
            <a:r>
              <a:rPr lang="en-US" dirty="0"/>
              <a:t> </a:t>
            </a:r>
            <a:r>
              <a:rPr lang="en-US" sz="2000" b="1" u="sng" dirty="0">
                <a:solidFill>
                  <a:schemeClr val="tx1"/>
                </a:solidFill>
              </a:rPr>
              <a:t>Robotics</a:t>
            </a:r>
          </a:p>
          <a:p>
            <a:endParaRPr lang="en-US" dirty="0"/>
          </a:p>
          <a:p>
            <a:pPr>
              <a:lnSpc>
                <a:spcPct val="150000"/>
              </a:lnSpc>
            </a:pPr>
            <a:r>
              <a:rPr lang="en-US" sz="1800" dirty="0">
                <a:solidFill>
                  <a:schemeClr val="tx1"/>
                </a:solidFill>
              </a:rPr>
              <a:t>A Robot is a electro-mechanical device that can by programmed to perform manual tasks or a reprogrammable multi functional manipulator designed to move materials, parts, tools, or specialized devices through variable programmed motions for performance of variety of tasks. An 'intelligent' robot includes some kind of sensory apparatus that allows it to respond to change in it's environment.</a:t>
            </a:r>
            <a:endParaRPr lang="en-IN" sz="1800" dirty="0">
              <a:solidFill>
                <a:schemeClr val="tx1"/>
              </a:solidFill>
            </a:endParaRPr>
          </a:p>
        </p:txBody>
      </p:sp>
      <p:pic>
        <p:nvPicPr>
          <p:cNvPr id="4" name="Picture 3">
            <a:extLst>
              <a:ext uri="{FF2B5EF4-FFF2-40B4-BE49-F238E27FC236}">
                <a16:creationId xmlns:a16="http://schemas.microsoft.com/office/drawing/2014/main" id="{B34A7E8B-7134-09D6-5776-17AA747DB767}"/>
              </a:ext>
            </a:extLst>
          </p:cNvPr>
          <p:cNvPicPr>
            <a:picLocks noChangeAspect="1"/>
          </p:cNvPicPr>
          <p:nvPr/>
        </p:nvPicPr>
        <p:blipFill>
          <a:blip r:embed="rId2"/>
          <a:stretch>
            <a:fillRect/>
          </a:stretch>
        </p:blipFill>
        <p:spPr>
          <a:xfrm>
            <a:off x="6278881" y="1255256"/>
            <a:ext cx="2865120" cy="3888244"/>
          </a:xfrm>
          <a:prstGeom prst="rect">
            <a:avLst/>
          </a:prstGeom>
        </p:spPr>
      </p:pic>
    </p:spTree>
    <p:extLst>
      <p:ext uri="{BB962C8B-B14F-4D97-AF65-F5344CB8AC3E}">
        <p14:creationId xmlns:p14="http://schemas.microsoft.com/office/powerpoint/2010/main" val="3245486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28A70E-628D-6E2E-AA15-625B5878C1AD}"/>
              </a:ext>
            </a:extLst>
          </p:cNvPr>
          <p:cNvSpPr txBox="1"/>
          <p:nvPr/>
        </p:nvSpPr>
        <p:spPr>
          <a:xfrm>
            <a:off x="396240" y="762000"/>
            <a:ext cx="5090160" cy="3057247"/>
          </a:xfrm>
          <a:prstGeom prst="rect">
            <a:avLst/>
          </a:prstGeom>
          <a:noFill/>
        </p:spPr>
        <p:txBody>
          <a:bodyPr wrap="square" rtlCol="0">
            <a:spAutoFit/>
          </a:bodyPr>
          <a:lstStyle/>
          <a:p>
            <a:r>
              <a:rPr lang="en-US" sz="2000" b="1" dirty="0">
                <a:solidFill>
                  <a:schemeClr val="tx1"/>
                </a:solidFill>
              </a:rPr>
              <a:t>➤ </a:t>
            </a:r>
            <a:r>
              <a:rPr lang="en-US" dirty="0"/>
              <a:t> </a:t>
            </a:r>
            <a:r>
              <a:rPr lang="en-US" sz="2000" b="1" u="sng" dirty="0">
                <a:solidFill>
                  <a:schemeClr val="tx1"/>
                </a:solidFill>
              </a:rPr>
              <a:t>Automatic Programming</a:t>
            </a:r>
          </a:p>
          <a:p>
            <a:endParaRPr lang="en-US" dirty="0"/>
          </a:p>
          <a:p>
            <a:pPr>
              <a:lnSpc>
                <a:spcPct val="150000"/>
              </a:lnSpc>
            </a:pPr>
            <a:r>
              <a:rPr lang="en-US" sz="1800" dirty="0">
                <a:solidFill>
                  <a:schemeClr val="tx1"/>
                </a:solidFill>
              </a:rPr>
              <a:t>Automatic programming is the generation of programs by computer, usually based on specifications that are higher-level and easier for humans to specify than ordinary programming languages. It's one of the most important part of A.I.</a:t>
            </a:r>
            <a:endParaRPr lang="en-IN" sz="1800" dirty="0">
              <a:solidFill>
                <a:schemeClr val="tx1"/>
              </a:solidFill>
            </a:endParaRPr>
          </a:p>
        </p:txBody>
      </p:sp>
      <p:pic>
        <p:nvPicPr>
          <p:cNvPr id="4" name="Picture 3">
            <a:extLst>
              <a:ext uri="{FF2B5EF4-FFF2-40B4-BE49-F238E27FC236}">
                <a16:creationId xmlns:a16="http://schemas.microsoft.com/office/drawing/2014/main" id="{5B6FD4D4-0549-CC0E-8E7A-2E1495C71ACD}"/>
              </a:ext>
            </a:extLst>
          </p:cNvPr>
          <p:cNvPicPr>
            <a:picLocks noChangeAspect="1"/>
          </p:cNvPicPr>
          <p:nvPr/>
        </p:nvPicPr>
        <p:blipFill>
          <a:blip r:embed="rId2"/>
          <a:stretch>
            <a:fillRect/>
          </a:stretch>
        </p:blipFill>
        <p:spPr>
          <a:xfrm>
            <a:off x="5087484" y="2497733"/>
            <a:ext cx="4056516" cy="2645767"/>
          </a:xfrm>
          <a:prstGeom prst="rect">
            <a:avLst/>
          </a:prstGeom>
          <a:ln>
            <a:noFill/>
          </a:ln>
          <a:effectLst>
            <a:softEdge rad="112500"/>
          </a:effectLst>
        </p:spPr>
      </p:pic>
    </p:spTree>
    <p:extLst>
      <p:ext uri="{BB962C8B-B14F-4D97-AF65-F5344CB8AC3E}">
        <p14:creationId xmlns:p14="http://schemas.microsoft.com/office/powerpoint/2010/main" val="286934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47CC97-B1B0-AAB2-E8FA-001D799AA76F}"/>
              </a:ext>
            </a:extLst>
          </p:cNvPr>
          <p:cNvSpPr txBox="1"/>
          <p:nvPr/>
        </p:nvSpPr>
        <p:spPr>
          <a:xfrm>
            <a:off x="281940" y="303311"/>
            <a:ext cx="7025640" cy="2441694"/>
          </a:xfrm>
          <a:prstGeom prst="rect">
            <a:avLst/>
          </a:prstGeom>
          <a:noFill/>
        </p:spPr>
        <p:txBody>
          <a:bodyPr wrap="square" rtlCol="0">
            <a:spAutoFit/>
          </a:bodyPr>
          <a:lstStyle/>
          <a:p>
            <a:r>
              <a:rPr lang="en-US" sz="2000" b="1" dirty="0">
                <a:solidFill>
                  <a:schemeClr val="tx1"/>
                </a:solidFill>
              </a:rPr>
              <a:t>➤</a:t>
            </a:r>
            <a:r>
              <a:rPr lang="en-US" dirty="0"/>
              <a:t> </a:t>
            </a:r>
            <a:r>
              <a:rPr lang="en-US" sz="2000" b="1" u="sng" dirty="0">
                <a:solidFill>
                  <a:schemeClr val="tx1"/>
                </a:solidFill>
              </a:rPr>
              <a:t>Future of </a:t>
            </a:r>
            <a:r>
              <a:rPr lang="en-US" sz="2000" b="1" u="sng" dirty="0" err="1">
                <a:solidFill>
                  <a:schemeClr val="tx1"/>
                </a:solidFill>
              </a:rPr>
              <a:t>A.i</a:t>
            </a:r>
            <a:r>
              <a:rPr lang="en-US" sz="2000" b="1" u="sng" dirty="0">
                <a:solidFill>
                  <a:schemeClr val="tx1"/>
                </a:solidFill>
              </a:rPr>
              <a:t> </a:t>
            </a:r>
          </a:p>
          <a:p>
            <a:endParaRPr lang="en-US" dirty="0"/>
          </a:p>
          <a:p>
            <a:endParaRPr lang="en-US" dirty="0"/>
          </a:p>
          <a:p>
            <a:pPr>
              <a:lnSpc>
                <a:spcPct val="150000"/>
              </a:lnSpc>
            </a:pPr>
            <a:r>
              <a:rPr lang="en-US" sz="1800" dirty="0">
                <a:solidFill>
                  <a:schemeClr val="tx1"/>
                </a:solidFill>
              </a:rPr>
              <a:t>The future is really UNKNOWN.</a:t>
            </a:r>
          </a:p>
          <a:p>
            <a:pPr>
              <a:lnSpc>
                <a:spcPct val="150000"/>
              </a:lnSpc>
            </a:pPr>
            <a:r>
              <a:rPr lang="en-US" sz="1800" dirty="0">
                <a:solidFill>
                  <a:schemeClr val="tx1"/>
                </a:solidFill>
              </a:rPr>
              <a:t>Researchers seem to disagree on a lot of the same issues.</a:t>
            </a:r>
          </a:p>
          <a:p>
            <a:pPr>
              <a:lnSpc>
                <a:spcPct val="150000"/>
              </a:lnSpc>
            </a:pPr>
            <a:r>
              <a:rPr lang="en-US" sz="1800" dirty="0">
                <a:solidFill>
                  <a:schemeClr val="tx1"/>
                </a:solidFill>
              </a:rPr>
              <a:t>With the rate at which technology is improving it is logical to believe Ai will continue to get more and more sophisticated.</a:t>
            </a:r>
            <a:endParaRPr lang="en-IN" sz="1800" dirty="0">
              <a:solidFill>
                <a:schemeClr val="tx1"/>
              </a:solidFill>
            </a:endParaRPr>
          </a:p>
        </p:txBody>
      </p:sp>
      <p:pic>
        <p:nvPicPr>
          <p:cNvPr id="4" name="Picture 3">
            <a:extLst>
              <a:ext uri="{FF2B5EF4-FFF2-40B4-BE49-F238E27FC236}">
                <a16:creationId xmlns:a16="http://schemas.microsoft.com/office/drawing/2014/main" id="{9C05F42B-4E53-B6EC-BF90-1E4BCB2566B8}"/>
              </a:ext>
            </a:extLst>
          </p:cNvPr>
          <p:cNvPicPr>
            <a:picLocks noChangeAspect="1"/>
          </p:cNvPicPr>
          <p:nvPr/>
        </p:nvPicPr>
        <p:blipFill>
          <a:blip r:embed="rId2"/>
          <a:stretch>
            <a:fillRect/>
          </a:stretch>
        </p:blipFill>
        <p:spPr>
          <a:xfrm>
            <a:off x="5234941" y="2376825"/>
            <a:ext cx="3543300" cy="2657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2600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401590-9DAE-1118-FD6F-3EBC92686DFE}"/>
              </a:ext>
            </a:extLst>
          </p:cNvPr>
          <p:cNvSpPr txBox="1"/>
          <p:nvPr/>
        </p:nvSpPr>
        <p:spPr>
          <a:xfrm>
            <a:off x="335280" y="560070"/>
            <a:ext cx="5676900" cy="1754326"/>
          </a:xfrm>
          <a:prstGeom prst="rect">
            <a:avLst/>
          </a:prstGeom>
          <a:noFill/>
        </p:spPr>
        <p:txBody>
          <a:bodyPr wrap="square" rtlCol="0">
            <a:spAutoFit/>
          </a:bodyPr>
          <a:lstStyle/>
          <a:p>
            <a:r>
              <a:rPr lang="en-US" sz="1800" dirty="0">
                <a:solidFill>
                  <a:schemeClr val="tx1"/>
                </a:solidFill>
              </a:rPr>
              <a:t>But we can imagine two different kind of future of </a:t>
            </a:r>
            <a:r>
              <a:rPr lang="en-US" sz="1800" dirty="0" err="1">
                <a:solidFill>
                  <a:schemeClr val="tx1"/>
                </a:solidFill>
              </a:rPr>
              <a:t>A.i.</a:t>
            </a:r>
            <a:endParaRPr lang="en-US" sz="1800" dirty="0">
              <a:solidFill>
                <a:schemeClr val="tx1"/>
              </a:solidFill>
            </a:endParaRPr>
          </a:p>
          <a:p>
            <a:r>
              <a:rPr lang="en-US" sz="1800" dirty="0">
                <a:solidFill>
                  <a:schemeClr val="tx1"/>
                </a:solidFill>
              </a:rPr>
              <a:t>They are:</a:t>
            </a:r>
          </a:p>
          <a:p>
            <a:endParaRPr lang="en-US" sz="1800" dirty="0">
              <a:solidFill>
                <a:schemeClr val="tx1"/>
              </a:solidFill>
            </a:endParaRPr>
          </a:p>
          <a:p>
            <a:r>
              <a:rPr lang="en-US" sz="1800" dirty="0">
                <a:solidFill>
                  <a:schemeClr val="tx1"/>
                </a:solidFill>
              </a:rPr>
              <a:t>1) Positive</a:t>
            </a:r>
          </a:p>
          <a:p>
            <a:endParaRPr lang="en-US" sz="1800" dirty="0">
              <a:solidFill>
                <a:schemeClr val="tx1"/>
              </a:solidFill>
            </a:endParaRPr>
          </a:p>
          <a:p>
            <a:r>
              <a:rPr lang="en-US" sz="1800" dirty="0">
                <a:solidFill>
                  <a:schemeClr val="tx1"/>
                </a:solidFill>
              </a:rPr>
              <a:t>2) Negative</a:t>
            </a:r>
            <a:endParaRPr lang="en-IN" sz="1800" dirty="0">
              <a:solidFill>
                <a:schemeClr val="tx1"/>
              </a:solidFill>
            </a:endParaRPr>
          </a:p>
        </p:txBody>
      </p:sp>
    </p:spTree>
    <p:extLst>
      <p:ext uri="{BB962C8B-B14F-4D97-AF65-F5344CB8AC3E}">
        <p14:creationId xmlns:p14="http://schemas.microsoft.com/office/powerpoint/2010/main" val="1459353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FEF0EA-1B29-B0AC-1C16-80B5CB658629}"/>
              </a:ext>
            </a:extLst>
          </p:cNvPr>
          <p:cNvSpPr txBox="1"/>
          <p:nvPr/>
        </p:nvSpPr>
        <p:spPr>
          <a:xfrm flipH="1">
            <a:off x="586737" y="403860"/>
            <a:ext cx="5494023" cy="2703304"/>
          </a:xfrm>
          <a:prstGeom prst="rect">
            <a:avLst/>
          </a:prstGeom>
          <a:noFill/>
        </p:spPr>
        <p:txBody>
          <a:bodyPr wrap="square" rtlCol="0">
            <a:spAutoFit/>
          </a:bodyPr>
          <a:lstStyle/>
          <a:p>
            <a:r>
              <a:rPr lang="en-US" sz="2400" b="1" u="sng" dirty="0">
                <a:solidFill>
                  <a:schemeClr val="tx1"/>
                </a:solidFill>
              </a:rPr>
              <a:t>Positive imagination of Future</a:t>
            </a:r>
          </a:p>
          <a:p>
            <a:endParaRPr lang="en-US" dirty="0"/>
          </a:p>
          <a:p>
            <a:pPr>
              <a:lnSpc>
                <a:spcPct val="150000"/>
              </a:lnSpc>
            </a:pPr>
            <a:r>
              <a:rPr lang="en-US" sz="1800" dirty="0">
                <a:solidFill>
                  <a:schemeClr val="tx1"/>
                </a:solidFill>
              </a:rPr>
              <a:t>Maybe, the day is not far when we will just sit back in our cozy little beds and just command our personal Robot's to entirely do our ruts. He will be a perfect companion for us. Just enjoy the Technology.</a:t>
            </a:r>
            <a:endParaRPr lang="en-IN" sz="1800" dirty="0">
              <a:solidFill>
                <a:schemeClr val="tx1"/>
              </a:solidFill>
            </a:endParaRPr>
          </a:p>
        </p:txBody>
      </p:sp>
      <p:pic>
        <p:nvPicPr>
          <p:cNvPr id="4" name="Picture 3">
            <a:extLst>
              <a:ext uri="{FF2B5EF4-FFF2-40B4-BE49-F238E27FC236}">
                <a16:creationId xmlns:a16="http://schemas.microsoft.com/office/drawing/2014/main" id="{C6EE7570-A5CF-F46D-242B-B6C6F11F3C91}"/>
              </a:ext>
            </a:extLst>
          </p:cNvPr>
          <p:cNvPicPr>
            <a:picLocks noChangeAspect="1"/>
          </p:cNvPicPr>
          <p:nvPr/>
        </p:nvPicPr>
        <p:blipFill>
          <a:blip r:embed="rId2"/>
          <a:stretch>
            <a:fillRect/>
          </a:stretch>
        </p:blipFill>
        <p:spPr>
          <a:xfrm>
            <a:off x="5280660" y="2202180"/>
            <a:ext cx="3747302" cy="2756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4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8D66B-6550-FB8F-A73C-081358AC3DAF}"/>
              </a:ext>
            </a:extLst>
          </p:cNvPr>
          <p:cNvSpPr txBox="1"/>
          <p:nvPr/>
        </p:nvSpPr>
        <p:spPr>
          <a:xfrm>
            <a:off x="236220" y="335280"/>
            <a:ext cx="5351780" cy="4719241"/>
          </a:xfrm>
          <a:prstGeom prst="rect">
            <a:avLst/>
          </a:prstGeom>
          <a:noFill/>
        </p:spPr>
        <p:txBody>
          <a:bodyPr wrap="square" rtlCol="0">
            <a:spAutoFit/>
          </a:bodyPr>
          <a:lstStyle/>
          <a:p>
            <a:r>
              <a:rPr lang="en-US" sz="2000" b="1" dirty="0">
                <a:solidFill>
                  <a:schemeClr val="tx1"/>
                </a:solidFill>
              </a:rPr>
              <a:t>➤ </a:t>
            </a:r>
            <a:r>
              <a:rPr lang="en-US" sz="2000" b="1" u="sng" dirty="0">
                <a:solidFill>
                  <a:schemeClr val="tx1"/>
                </a:solidFill>
              </a:rPr>
              <a:t>Negative imagination of Future</a:t>
            </a:r>
          </a:p>
          <a:p>
            <a:endParaRPr lang="en-US" dirty="0"/>
          </a:p>
          <a:p>
            <a:pPr>
              <a:lnSpc>
                <a:spcPct val="150000"/>
              </a:lnSpc>
            </a:pPr>
            <a:r>
              <a:rPr lang="en-US" sz="1800" dirty="0">
                <a:solidFill>
                  <a:schemeClr val="tx1"/>
                </a:solidFill>
              </a:rPr>
              <a:t>It may end in other way too. Some day there will be a knock at our door. As we open it, we'll see a large number of Robots marching into our house destroying everything we own and looting you. This is because ever since there is an advantage in the Technology, it attracts anti- social elements. This is true for Robots too. Because now they will have full power to think as human, even as of anti-social elements. So we should think trice before giving them power of Cognition.</a:t>
            </a:r>
            <a:endParaRPr lang="en-IN" sz="1800" dirty="0">
              <a:solidFill>
                <a:schemeClr val="tx1"/>
              </a:solidFill>
            </a:endParaRPr>
          </a:p>
        </p:txBody>
      </p:sp>
      <p:pic>
        <p:nvPicPr>
          <p:cNvPr id="4" name="Picture 3">
            <a:extLst>
              <a:ext uri="{FF2B5EF4-FFF2-40B4-BE49-F238E27FC236}">
                <a16:creationId xmlns:a16="http://schemas.microsoft.com/office/drawing/2014/main" id="{C3BA3EFD-18D6-006F-A39C-6547328B4506}"/>
              </a:ext>
            </a:extLst>
          </p:cNvPr>
          <p:cNvPicPr>
            <a:picLocks noChangeAspect="1"/>
          </p:cNvPicPr>
          <p:nvPr/>
        </p:nvPicPr>
        <p:blipFill>
          <a:blip r:embed="rId2"/>
          <a:stretch>
            <a:fillRect/>
          </a:stretch>
        </p:blipFill>
        <p:spPr>
          <a:xfrm>
            <a:off x="5476240" y="2040890"/>
            <a:ext cx="3657600" cy="24599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1233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44915C-3D49-5621-F444-9E4CADA3CB2B}"/>
              </a:ext>
            </a:extLst>
          </p:cNvPr>
          <p:cNvPicPr>
            <a:picLocks noChangeAspect="1"/>
          </p:cNvPicPr>
          <p:nvPr/>
        </p:nvPicPr>
        <p:blipFill>
          <a:blip r:embed="rId2"/>
          <a:stretch>
            <a:fillRect/>
          </a:stretch>
        </p:blipFill>
        <p:spPr>
          <a:xfrm>
            <a:off x="5258365" y="2249170"/>
            <a:ext cx="3885635" cy="2894330"/>
          </a:xfrm>
          <a:prstGeom prst="rect">
            <a:avLst/>
          </a:prstGeom>
        </p:spPr>
      </p:pic>
      <p:sp>
        <p:nvSpPr>
          <p:cNvPr id="3" name="TextBox 2">
            <a:extLst>
              <a:ext uri="{FF2B5EF4-FFF2-40B4-BE49-F238E27FC236}">
                <a16:creationId xmlns:a16="http://schemas.microsoft.com/office/drawing/2014/main" id="{1CAC1BC1-C5ED-EA80-1F45-3883B26A4CE0}"/>
              </a:ext>
            </a:extLst>
          </p:cNvPr>
          <p:cNvSpPr txBox="1"/>
          <p:nvPr/>
        </p:nvSpPr>
        <p:spPr>
          <a:xfrm>
            <a:off x="464820" y="388620"/>
            <a:ext cx="6027420" cy="2641749"/>
          </a:xfrm>
          <a:prstGeom prst="rect">
            <a:avLst/>
          </a:prstGeom>
          <a:noFill/>
        </p:spPr>
        <p:txBody>
          <a:bodyPr wrap="square" rtlCol="0">
            <a:spAutoFit/>
          </a:bodyPr>
          <a:lstStyle/>
          <a:p>
            <a:r>
              <a:rPr lang="en-US" sz="2000" b="1" dirty="0">
                <a:solidFill>
                  <a:schemeClr val="tx1"/>
                </a:solidFill>
              </a:rPr>
              <a:t>                                   </a:t>
            </a:r>
            <a:r>
              <a:rPr lang="en-US" dirty="0"/>
              <a:t> </a:t>
            </a:r>
            <a:r>
              <a:rPr lang="en-US" sz="2000" b="1" u="sng" dirty="0">
                <a:solidFill>
                  <a:schemeClr val="tx1"/>
                </a:solidFill>
              </a:rPr>
              <a:t>A.I in daily life</a:t>
            </a:r>
          </a:p>
          <a:p>
            <a:endParaRPr lang="en-US" dirty="0"/>
          </a:p>
          <a:p>
            <a:pPr>
              <a:lnSpc>
                <a:spcPct val="150000"/>
              </a:lnSpc>
            </a:pPr>
            <a:r>
              <a:rPr lang="en-US" sz="1800" b="1" dirty="0">
                <a:solidFill>
                  <a:schemeClr val="tx1"/>
                </a:solidFill>
              </a:rPr>
              <a:t>➤ </a:t>
            </a:r>
            <a:r>
              <a:rPr lang="en-US" sz="1800" dirty="0">
                <a:solidFill>
                  <a:schemeClr val="tx1"/>
                </a:solidFill>
              </a:rPr>
              <a:t>Virtual Personal Assistant</a:t>
            </a:r>
          </a:p>
          <a:p>
            <a:pPr>
              <a:lnSpc>
                <a:spcPct val="150000"/>
              </a:lnSpc>
            </a:pPr>
            <a:endParaRPr lang="en-US" sz="1800" dirty="0">
              <a:solidFill>
                <a:schemeClr val="tx1"/>
              </a:solidFill>
            </a:endParaRPr>
          </a:p>
          <a:p>
            <a:pPr>
              <a:lnSpc>
                <a:spcPct val="150000"/>
              </a:lnSpc>
            </a:pPr>
            <a:r>
              <a:rPr lang="en-US" sz="1800" dirty="0">
                <a:solidFill>
                  <a:schemeClr val="tx1"/>
                </a:solidFill>
              </a:rPr>
              <a:t> Siri, Google Now, and Cortana are all intelligent digital personal assistants on various platforms(iOS, Android, Windows) which are based on A.I.</a:t>
            </a:r>
            <a:endParaRPr lang="en-IN" sz="1800" dirty="0">
              <a:solidFill>
                <a:schemeClr val="tx1"/>
              </a:solidFill>
            </a:endParaRPr>
          </a:p>
        </p:txBody>
      </p:sp>
    </p:spTree>
    <p:extLst>
      <p:ext uri="{BB962C8B-B14F-4D97-AF65-F5344CB8AC3E}">
        <p14:creationId xmlns:p14="http://schemas.microsoft.com/office/powerpoint/2010/main" val="580565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E694CF-CCCD-40C1-DD0F-2619F03AD0E9}"/>
              </a:ext>
            </a:extLst>
          </p:cNvPr>
          <p:cNvSpPr txBox="1"/>
          <p:nvPr/>
        </p:nvSpPr>
        <p:spPr>
          <a:xfrm>
            <a:off x="220980" y="495300"/>
            <a:ext cx="5783580" cy="2318583"/>
          </a:xfrm>
          <a:prstGeom prst="rect">
            <a:avLst/>
          </a:prstGeom>
          <a:noFill/>
        </p:spPr>
        <p:txBody>
          <a:bodyPr wrap="square" rtlCol="0">
            <a:spAutoFit/>
          </a:bodyPr>
          <a:lstStyle/>
          <a:p>
            <a:r>
              <a:rPr lang="en-US" sz="2000" b="1" dirty="0">
                <a:solidFill>
                  <a:schemeClr val="tx1"/>
                </a:solidFill>
              </a:rPr>
              <a:t>➤  </a:t>
            </a:r>
            <a:r>
              <a:rPr lang="en-US" sz="2000" b="1" u="sng" dirty="0">
                <a:solidFill>
                  <a:schemeClr val="tx1"/>
                </a:solidFill>
              </a:rPr>
              <a:t>Video Games</a:t>
            </a:r>
            <a:br>
              <a:rPr lang="en-US" sz="2000" b="1" u="sng" dirty="0">
                <a:solidFill>
                  <a:schemeClr val="tx1"/>
                </a:solidFill>
              </a:rPr>
            </a:br>
            <a:endParaRPr lang="en-US" sz="2000" b="1" u="sng" dirty="0">
              <a:solidFill>
                <a:schemeClr val="tx1"/>
              </a:solidFill>
            </a:endParaRPr>
          </a:p>
          <a:p>
            <a:pPr>
              <a:lnSpc>
                <a:spcPct val="150000"/>
              </a:lnSpc>
            </a:pPr>
            <a:r>
              <a:rPr lang="en-US" sz="1800" dirty="0">
                <a:solidFill>
                  <a:schemeClr val="tx1"/>
                </a:solidFill>
              </a:rPr>
              <a:t>One of the instances of Al that most people are probably familiar with, video game Al has been used for a very long time-since the very first video games, in fact.</a:t>
            </a:r>
            <a:endParaRPr lang="en-IN" sz="1800" dirty="0">
              <a:solidFill>
                <a:schemeClr val="tx1"/>
              </a:solidFill>
            </a:endParaRPr>
          </a:p>
        </p:txBody>
      </p:sp>
      <p:pic>
        <p:nvPicPr>
          <p:cNvPr id="4" name="Picture 3">
            <a:extLst>
              <a:ext uri="{FF2B5EF4-FFF2-40B4-BE49-F238E27FC236}">
                <a16:creationId xmlns:a16="http://schemas.microsoft.com/office/drawing/2014/main" id="{EC1DB289-A9E2-B959-09DF-C33039BA009E}"/>
              </a:ext>
            </a:extLst>
          </p:cNvPr>
          <p:cNvPicPr>
            <a:picLocks noChangeAspect="1"/>
          </p:cNvPicPr>
          <p:nvPr/>
        </p:nvPicPr>
        <p:blipFill>
          <a:blip r:embed="rId2"/>
          <a:stretch>
            <a:fillRect/>
          </a:stretch>
        </p:blipFill>
        <p:spPr>
          <a:xfrm>
            <a:off x="4802459" y="2259645"/>
            <a:ext cx="4341541" cy="2883855"/>
          </a:xfrm>
          <a:prstGeom prst="rect">
            <a:avLst/>
          </a:prstGeom>
          <a:ln>
            <a:noFill/>
          </a:ln>
          <a:effectLst>
            <a:softEdge rad="112500"/>
          </a:effectLst>
        </p:spPr>
      </p:pic>
    </p:spTree>
    <p:extLst>
      <p:ext uri="{BB962C8B-B14F-4D97-AF65-F5344CB8AC3E}">
        <p14:creationId xmlns:p14="http://schemas.microsoft.com/office/powerpoint/2010/main" val="663870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788771-7F4F-F4E1-FFAD-1D57B82A91F0}"/>
              </a:ext>
            </a:extLst>
          </p:cNvPr>
          <p:cNvSpPr txBox="1"/>
          <p:nvPr/>
        </p:nvSpPr>
        <p:spPr>
          <a:xfrm>
            <a:off x="419100" y="342900"/>
            <a:ext cx="6248400" cy="1810752"/>
          </a:xfrm>
          <a:prstGeom prst="rect">
            <a:avLst/>
          </a:prstGeom>
          <a:noFill/>
        </p:spPr>
        <p:txBody>
          <a:bodyPr wrap="square" rtlCol="0">
            <a:spAutoFit/>
          </a:bodyPr>
          <a:lstStyle/>
          <a:p>
            <a:r>
              <a:rPr lang="en-US" sz="2000" b="1" dirty="0">
                <a:solidFill>
                  <a:schemeClr val="tx1"/>
                </a:solidFill>
              </a:rPr>
              <a:t>► </a:t>
            </a:r>
            <a:r>
              <a:rPr lang="en-US" sz="2000" b="1" u="sng" dirty="0">
                <a:solidFill>
                  <a:schemeClr val="tx1"/>
                </a:solidFill>
              </a:rPr>
              <a:t>Smart Cars</a:t>
            </a:r>
          </a:p>
          <a:p>
            <a:endParaRPr lang="en-US" dirty="0"/>
          </a:p>
          <a:p>
            <a:pPr>
              <a:lnSpc>
                <a:spcPct val="150000"/>
              </a:lnSpc>
            </a:pPr>
            <a:r>
              <a:rPr lang="en-US" sz="1800" dirty="0">
                <a:solidFill>
                  <a:schemeClr val="tx1"/>
                </a:solidFill>
              </a:rPr>
              <a:t>Although we haven't seen smart cars on street yet. But as the Artificial intelligence is developing, that day is not so far when we won't need a driver.</a:t>
            </a:r>
            <a:endParaRPr lang="en-IN" sz="1800" dirty="0">
              <a:solidFill>
                <a:schemeClr val="tx1"/>
              </a:solidFill>
            </a:endParaRPr>
          </a:p>
        </p:txBody>
      </p:sp>
      <p:pic>
        <p:nvPicPr>
          <p:cNvPr id="6" name="Picture 5">
            <a:extLst>
              <a:ext uri="{FF2B5EF4-FFF2-40B4-BE49-F238E27FC236}">
                <a16:creationId xmlns:a16="http://schemas.microsoft.com/office/drawing/2014/main" id="{79B0A47C-A075-94C0-713D-4252BDD0D688}"/>
              </a:ext>
            </a:extLst>
          </p:cNvPr>
          <p:cNvPicPr>
            <a:picLocks noChangeAspect="1"/>
          </p:cNvPicPr>
          <p:nvPr/>
        </p:nvPicPr>
        <p:blipFill>
          <a:blip r:embed="rId2"/>
          <a:stretch>
            <a:fillRect/>
          </a:stretch>
        </p:blipFill>
        <p:spPr>
          <a:xfrm>
            <a:off x="4646341" y="1806937"/>
            <a:ext cx="4234675" cy="3186950"/>
          </a:xfrm>
          <a:prstGeom prst="rect">
            <a:avLst/>
          </a:prstGeom>
          <a:ln>
            <a:noFill/>
          </a:ln>
          <a:effectLst>
            <a:softEdge rad="112500"/>
          </a:effectLst>
        </p:spPr>
      </p:pic>
    </p:spTree>
    <p:extLst>
      <p:ext uri="{BB962C8B-B14F-4D97-AF65-F5344CB8AC3E}">
        <p14:creationId xmlns:p14="http://schemas.microsoft.com/office/powerpoint/2010/main" val="4040772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5"/>
          <p:cNvSpPr txBox="1">
            <a:spLocks noGrp="1"/>
          </p:cNvSpPr>
          <p:nvPr>
            <p:ph type="title"/>
          </p:nvPr>
        </p:nvSpPr>
        <p:spPr>
          <a:xfrm>
            <a:off x="0" y="534001"/>
            <a:ext cx="2193073" cy="14432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IN" dirty="0"/>
              <a:t>CONTENTS</a:t>
            </a:r>
            <a:endParaRPr dirty="0"/>
          </a:p>
        </p:txBody>
      </p:sp>
      <p:graphicFrame>
        <p:nvGraphicFramePr>
          <p:cNvPr id="189" name="Google Shape;189;p35"/>
          <p:cNvGraphicFramePr/>
          <p:nvPr>
            <p:extLst>
              <p:ext uri="{D42A27DB-BD31-4B8C-83A1-F6EECF244321}">
                <p14:modId xmlns:p14="http://schemas.microsoft.com/office/powerpoint/2010/main" val="3819370965"/>
              </p:ext>
            </p:extLst>
          </p:nvPr>
        </p:nvGraphicFramePr>
        <p:xfrm>
          <a:off x="639337" y="1614825"/>
          <a:ext cx="7784663" cy="2773500"/>
        </p:xfrm>
        <a:graphic>
          <a:graphicData uri="http://schemas.openxmlformats.org/drawingml/2006/table">
            <a:tbl>
              <a:tblPr>
                <a:noFill/>
                <a:tableStyleId>{C96FB756-6606-4746-9066-3C8A691524A6}</a:tableStyleId>
              </a:tblPr>
              <a:tblGrid>
                <a:gridCol w="1551751">
                  <a:extLst>
                    <a:ext uri="{9D8B030D-6E8A-4147-A177-3AD203B41FA5}">
                      <a16:colId xmlns:a16="http://schemas.microsoft.com/office/drawing/2014/main" val="20000"/>
                    </a:ext>
                  </a:extLst>
                </a:gridCol>
                <a:gridCol w="6232912">
                  <a:extLst>
                    <a:ext uri="{9D8B030D-6E8A-4147-A177-3AD203B41FA5}">
                      <a16:colId xmlns:a16="http://schemas.microsoft.com/office/drawing/2014/main" val="20001"/>
                    </a:ext>
                  </a:extLst>
                </a:gridCol>
              </a:tblGrid>
              <a:tr h="350500">
                <a:tc>
                  <a:txBody>
                    <a:bodyPr/>
                    <a:lstStyle/>
                    <a:p>
                      <a:pPr marL="0" lvl="0" indent="0" algn="l" rtl="0">
                        <a:spcBef>
                          <a:spcPts val="0"/>
                        </a:spcBef>
                        <a:spcAft>
                          <a:spcPts val="0"/>
                        </a:spcAft>
                        <a:buNone/>
                      </a:pPr>
                      <a:endParaRPr sz="1100" b="1" dirty="0">
                        <a:solidFill>
                          <a:schemeClr val="dk1"/>
                        </a:solidFill>
                        <a:latin typeface="Nanum Gothic Coding"/>
                        <a:ea typeface="Nanum Gothic Coding"/>
                        <a:cs typeface="Nanum Gothic Coding"/>
                        <a:sym typeface="Nanum Gothic Coding"/>
                      </a:endParaRPr>
                    </a:p>
                  </a:txBody>
                  <a:tcPr marL="91425" marR="91425" marT="91425" marB="91425" anchor="ctr">
                    <a:lnL w="9525"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1600"/>
                        </a:spcAft>
                        <a:buNone/>
                      </a:pPr>
                      <a:r>
                        <a:rPr lang="en-IN" sz="1000" dirty="0">
                          <a:solidFill>
                            <a:schemeClr val="dk1"/>
                          </a:solidFill>
                          <a:latin typeface="Nanum Gothic Coding"/>
                          <a:ea typeface="Nanum Gothic Coding"/>
                          <a:cs typeface="Nanum Gothic Coding"/>
                          <a:sym typeface="Nanum Gothic Coding"/>
                        </a:rPr>
                        <a:t>                        </a:t>
                      </a:r>
                      <a:r>
                        <a:rPr lang="en-IN" sz="1800" dirty="0">
                          <a:solidFill>
                            <a:schemeClr val="dk1"/>
                          </a:solidFill>
                          <a:latin typeface="TaKO MEDIUM"/>
                          <a:ea typeface="Nanum Gothic Coding"/>
                          <a:cs typeface="Nanum Gothic Coding"/>
                          <a:sym typeface="Nanum Gothic Coding"/>
                        </a:rPr>
                        <a:t>INTRODUCTION</a:t>
                      </a:r>
                      <a:endParaRPr sz="1000" dirty="0">
                        <a:solidFill>
                          <a:schemeClr val="dk1"/>
                        </a:solidFill>
                        <a:latin typeface="Nanum Gothic Coding"/>
                        <a:ea typeface="Nanum Gothic Coding"/>
                        <a:cs typeface="Nanum Gothic Coding"/>
                        <a:sym typeface="Nanum Gothic Coding"/>
                      </a:endParaRPr>
                    </a:p>
                  </a:txBody>
                  <a:tcPr marL="91425" marR="91425" marT="91425" marB="91425">
                    <a:lnL w="19050" cap="flat" cmpd="sng">
                      <a:solidFill>
                        <a:schemeClr val="lt1">
                          <a:alpha val="0"/>
                        </a:schemeClr>
                      </a:solidFill>
                      <a:prstDash val="solid"/>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endParaRPr sz="1100" b="1" dirty="0">
                        <a:solidFill>
                          <a:schemeClr val="dk1"/>
                        </a:solidFill>
                        <a:latin typeface="Nanum Gothic Coding"/>
                        <a:ea typeface="Nanum Gothic Coding"/>
                        <a:cs typeface="Nanum Gothic Coding"/>
                        <a:sym typeface="Nanum Gothic Coding"/>
                      </a:endParaRPr>
                    </a:p>
                  </a:txBody>
                  <a:tcPr marL="91425" marR="91425" marT="91425" marB="91425" anchor="ctr">
                    <a:lnL w="9525"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1600"/>
                        </a:spcAft>
                        <a:buNone/>
                      </a:pPr>
                      <a:r>
                        <a:rPr lang="en-IN" sz="1000" dirty="0">
                          <a:solidFill>
                            <a:schemeClr val="dk1"/>
                          </a:solidFill>
                          <a:latin typeface="Nanum Gothic Coding"/>
                          <a:ea typeface="Nanum Gothic Coding"/>
                          <a:cs typeface="Nanum Gothic Coding"/>
                          <a:sym typeface="Nanum Gothic Coding"/>
                        </a:rPr>
                        <a:t>                        </a:t>
                      </a:r>
                      <a:r>
                        <a:rPr lang="en-IN" sz="1800" dirty="0">
                          <a:solidFill>
                            <a:schemeClr val="dk1"/>
                          </a:solidFill>
                          <a:latin typeface="TaKO MEDIUM"/>
                          <a:ea typeface="Nanum Gothic Coding"/>
                          <a:cs typeface="Nanum Gothic Coding"/>
                          <a:sym typeface="Nanum Gothic Coding"/>
                        </a:rPr>
                        <a:t>HISTORY</a:t>
                      </a:r>
                      <a:endParaRPr sz="1000" dirty="0">
                        <a:solidFill>
                          <a:schemeClr val="dk1"/>
                        </a:solidFill>
                        <a:latin typeface="Nanum Gothic Coding"/>
                        <a:ea typeface="Nanum Gothic Coding"/>
                        <a:cs typeface="Nanum Gothic Coding"/>
                        <a:sym typeface="Nanum Gothic Coding"/>
                      </a:endParaRPr>
                    </a:p>
                  </a:txBody>
                  <a:tcPr marL="91425" marR="91425" marT="91425" marB="91425">
                    <a:lnL w="19050" cap="flat" cmpd="sng">
                      <a:solidFill>
                        <a:schemeClr val="lt1">
                          <a:alpha val="0"/>
                        </a:schemeClr>
                      </a:solidFill>
                      <a:prstDash val="solid"/>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1"/>
                  </a:ext>
                </a:extLst>
              </a:tr>
              <a:tr h="350500">
                <a:tc>
                  <a:txBody>
                    <a:bodyPr/>
                    <a:lstStyle/>
                    <a:p>
                      <a:pPr marL="0" lvl="0" indent="0" algn="l" rtl="0">
                        <a:spcBef>
                          <a:spcPts val="0"/>
                        </a:spcBef>
                        <a:spcAft>
                          <a:spcPts val="0"/>
                        </a:spcAft>
                        <a:buNone/>
                      </a:pPr>
                      <a:endParaRPr sz="2000" b="1" dirty="0">
                        <a:solidFill>
                          <a:schemeClr val="dk1"/>
                        </a:solidFill>
                        <a:latin typeface="Nanum Gothic Coding"/>
                        <a:ea typeface="Nanum Gothic Coding"/>
                        <a:cs typeface="Nanum Gothic Coding"/>
                        <a:sym typeface="Nanum Gothic Coding"/>
                      </a:endParaRPr>
                    </a:p>
                  </a:txBody>
                  <a:tcPr marL="91425" marR="91425" marT="91425" marB="91425" anchor="ctr">
                    <a:lnL w="9525"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1600"/>
                        </a:spcAft>
                        <a:buNone/>
                      </a:pPr>
                      <a:r>
                        <a:rPr lang="en-IN" sz="1000" dirty="0">
                          <a:solidFill>
                            <a:schemeClr val="dk1"/>
                          </a:solidFill>
                          <a:latin typeface="Nanum Gothic Coding"/>
                          <a:ea typeface="Nanum Gothic Coding"/>
                          <a:cs typeface="Nanum Gothic Coding"/>
                          <a:sym typeface="Nanum Gothic Coding"/>
                        </a:rPr>
                        <a:t>                       </a:t>
                      </a:r>
                      <a:r>
                        <a:rPr lang="en-IN" sz="1800" dirty="0">
                          <a:solidFill>
                            <a:schemeClr val="dk1"/>
                          </a:solidFill>
                          <a:latin typeface="TaKO MEDIUM"/>
                          <a:ea typeface="Nanum Gothic Coding"/>
                          <a:cs typeface="Nanum Gothic Coding"/>
                          <a:sym typeface="Nanum Gothic Coding"/>
                        </a:rPr>
                        <a:t>APPLICATION</a:t>
                      </a:r>
                      <a:endParaRPr sz="1000" dirty="0">
                        <a:solidFill>
                          <a:schemeClr val="dk1"/>
                        </a:solidFill>
                        <a:latin typeface="Nanum Gothic Coding"/>
                        <a:ea typeface="Nanum Gothic Coding"/>
                        <a:cs typeface="Nanum Gothic Coding"/>
                        <a:sym typeface="Nanum Gothic Coding"/>
                      </a:endParaRPr>
                    </a:p>
                  </a:txBody>
                  <a:tcPr marL="91425" marR="91425" marT="91425" marB="91425">
                    <a:lnL w="19050" cap="flat" cmpd="sng">
                      <a:solidFill>
                        <a:schemeClr val="lt1">
                          <a:alpha val="0"/>
                        </a:schemeClr>
                      </a:solidFill>
                      <a:prstDash val="solid"/>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2"/>
                  </a:ext>
                </a:extLst>
              </a:tr>
              <a:tr h="350500">
                <a:tc>
                  <a:txBody>
                    <a:bodyPr/>
                    <a:lstStyle/>
                    <a:p>
                      <a:pPr marL="0" lvl="0" indent="0" algn="l" rtl="0">
                        <a:spcBef>
                          <a:spcPts val="0"/>
                        </a:spcBef>
                        <a:spcAft>
                          <a:spcPts val="0"/>
                        </a:spcAft>
                        <a:buNone/>
                      </a:pPr>
                      <a:endParaRPr sz="1100" b="1">
                        <a:solidFill>
                          <a:schemeClr val="dk1"/>
                        </a:solidFill>
                        <a:latin typeface="Nanum Gothic Coding"/>
                        <a:ea typeface="Nanum Gothic Coding"/>
                        <a:cs typeface="Nanum Gothic Coding"/>
                        <a:sym typeface="Nanum Gothic Coding"/>
                      </a:endParaRPr>
                    </a:p>
                  </a:txBody>
                  <a:tcPr marL="91425" marR="91425" marT="91425" marB="91425" anchor="ctr">
                    <a:lnL w="9525"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1600"/>
                        </a:spcAft>
                        <a:buNone/>
                      </a:pPr>
                      <a:r>
                        <a:rPr lang="en-IN" sz="1000" dirty="0">
                          <a:solidFill>
                            <a:schemeClr val="dk1"/>
                          </a:solidFill>
                          <a:latin typeface="Nanum Gothic Coding"/>
                          <a:ea typeface="Nanum Gothic Coding"/>
                          <a:cs typeface="Nanum Gothic Coding"/>
                          <a:sym typeface="Nanum Gothic Coding"/>
                        </a:rPr>
                        <a:t>                     </a:t>
                      </a:r>
                      <a:r>
                        <a:rPr lang="en-IN" sz="1800" dirty="0">
                          <a:solidFill>
                            <a:schemeClr val="dk1"/>
                          </a:solidFill>
                          <a:latin typeface="TaKO MEDIUM"/>
                          <a:ea typeface="Nanum Gothic Coding"/>
                          <a:cs typeface="Nanum Gothic Coding"/>
                          <a:sym typeface="Nanum Gothic Coding"/>
                        </a:rPr>
                        <a:t>FUTURURE OF A.I</a:t>
                      </a:r>
                      <a:endParaRPr sz="1800" dirty="0">
                        <a:solidFill>
                          <a:schemeClr val="dk1"/>
                        </a:solidFill>
                        <a:latin typeface="TaKO MEDIUM"/>
                        <a:ea typeface="Nanum Gothic Coding"/>
                        <a:cs typeface="Nanum Gothic Coding"/>
                        <a:sym typeface="Nanum Gothic Coding"/>
                      </a:endParaRPr>
                    </a:p>
                  </a:txBody>
                  <a:tcPr marL="91425" marR="91425" marT="91425" marB="91425">
                    <a:lnL w="19050" cap="flat" cmpd="sng">
                      <a:solidFill>
                        <a:schemeClr val="lt1">
                          <a:alpha val="0"/>
                        </a:schemeClr>
                      </a:solidFill>
                      <a:prstDash val="solid"/>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endParaRPr sz="1100" b="1">
                        <a:solidFill>
                          <a:schemeClr val="dk1"/>
                        </a:solidFill>
                        <a:latin typeface="Nanum Gothic Coding"/>
                        <a:ea typeface="Nanum Gothic Coding"/>
                        <a:cs typeface="Nanum Gothic Coding"/>
                        <a:sym typeface="Nanum Gothic Coding"/>
                      </a:endParaRPr>
                    </a:p>
                  </a:txBody>
                  <a:tcPr marL="91425" marR="91425" marT="91425" marB="91425" anchor="ctr">
                    <a:lnL w="9525"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IN" sz="1000" dirty="0">
                          <a:solidFill>
                            <a:schemeClr val="dk1"/>
                          </a:solidFill>
                          <a:latin typeface="Nanum Gothic Coding"/>
                          <a:ea typeface="Nanum Gothic Coding"/>
                          <a:cs typeface="Nanum Gothic Coding"/>
                          <a:sym typeface="Nanum Gothic Coding"/>
                        </a:rPr>
                        <a:t>                      </a:t>
                      </a:r>
                      <a:r>
                        <a:rPr lang="en-IN" sz="1800" dirty="0">
                          <a:solidFill>
                            <a:schemeClr val="dk1"/>
                          </a:solidFill>
                          <a:latin typeface="TaKO MEDIUM"/>
                          <a:ea typeface="Nanum Gothic Coding"/>
                          <a:cs typeface="Nanum Gothic Coding"/>
                          <a:sym typeface="Nanum Gothic Coding"/>
                        </a:rPr>
                        <a:t>A.I IN DAILY LIFE   </a:t>
                      </a:r>
                      <a:endParaRPr sz="1000" dirty="0">
                        <a:solidFill>
                          <a:schemeClr val="dk1"/>
                        </a:solidFill>
                        <a:latin typeface="Nanum Gothic Coding"/>
                        <a:ea typeface="Nanum Gothic Coding"/>
                        <a:cs typeface="Nanum Gothic Coding"/>
                        <a:sym typeface="Nanum Gothic Coding"/>
                      </a:endParaRPr>
                    </a:p>
                  </a:txBody>
                  <a:tcPr marL="91425" marR="91425" marT="91425" marB="91425">
                    <a:lnL w="19050" cap="flat" cmpd="sng">
                      <a:solidFill>
                        <a:schemeClr val="lt1">
                          <a:alpha val="0"/>
                        </a:schemeClr>
                      </a:solidFill>
                      <a:prstDash val="solid"/>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4"/>
                  </a:ext>
                </a:extLst>
              </a:tr>
              <a:tr h="286225">
                <a:tc>
                  <a:txBody>
                    <a:bodyPr/>
                    <a:lstStyle/>
                    <a:p>
                      <a:pPr marL="0" lvl="0" indent="0" algn="l" rtl="0">
                        <a:spcBef>
                          <a:spcPts val="0"/>
                        </a:spcBef>
                        <a:spcAft>
                          <a:spcPts val="0"/>
                        </a:spcAft>
                        <a:buNone/>
                      </a:pPr>
                      <a:endParaRPr sz="1100" b="1">
                        <a:solidFill>
                          <a:schemeClr val="dk1"/>
                        </a:solidFill>
                        <a:latin typeface="Nanum Gothic Coding"/>
                        <a:ea typeface="Nanum Gothic Coding"/>
                        <a:cs typeface="Nanum Gothic Coding"/>
                        <a:sym typeface="Nanum Gothic Coding"/>
                      </a:endParaRPr>
                    </a:p>
                  </a:txBody>
                  <a:tcPr marL="91425" marR="91425" marT="91425" marB="91425" anchor="ctr">
                    <a:lnL w="9525" cap="flat" cmpd="sng">
                      <a:solidFill>
                        <a:schemeClr val="lt1">
                          <a:alpha val="0"/>
                        </a:schemeClr>
                      </a:solidFill>
                      <a:prstDash val="solid"/>
                      <a:round/>
                      <a:headEnd type="none" w="sm" len="sm"/>
                      <a:tailEnd type="none" w="sm" len="sm"/>
                    </a:lnL>
                    <a:lnR w="19050"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solidFill>
                      <a:schemeClr val="lt1"/>
                    </a:solidFill>
                  </a:tcPr>
                </a:tc>
                <a:tc>
                  <a:txBody>
                    <a:bodyPr/>
                    <a:lstStyle/>
                    <a:p>
                      <a:pPr marL="0" lvl="0" indent="0" algn="l" rtl="0">
                        <a:spcBef>
                          <a:spcPts val="0"/>
                        </a:spcBef>
                        <a:spcAft>
                          <a:spcPts val="1600"/>
                        </a:spcAft>
                        <a:buNone/>
                      </a:pPr>
                      <a:r>
                        <a:rPr lang="en-IN" sz="1000" dirty="0">
                          <a:solidFill>
                            <a:schemeClr val="dk1"/>
                          </a:solidFill>
                          <a:latin typeface="Nanum Gothic Coding"/>
                          <a:ea typeface="Nanum Gothic Coding"/>
                          <a:cs typeface="Nanum Gothic Coding"/>
                          <a:sym typeface="Nanum Gothic Coding"/>
                        </a:rPr>
                        <a:t>                     </a:t>
                      </a:r>
                      <a:r>
                        <a:rPr lang="en-IN" sz="1800" dirty="0">
                          <a:solidFill>
                            <a:schemeClr val="dk1"/>
                          </a:solidFill>
                          <a:latin typeface="TaKO MEDIUM"/>
                          <a:ea typeface="Nanum Gothic Coding"/>
                          <a:cs typeface="Nanum Gothic Coding"/>
                          <a:sym typeface="Nanum Gothic Coding"/>
                        </a:rPr>
                        <a:t>CONCLUSION</a:t>
                      </a:r>
                      <a:endParaRPr sz="1000" dirty="0">
                        <a:solidFill>
                          <a:schemeClr val="dk1"/>
                        </a:solidFill>
                        <a:latin typeface="Nanum Gothic Coding"/>
                        <a:ea typeface="Nanum Gothic Coding"/>
                        <a:cs typeface="Nanum Gothic Coding"/>
                        <a:sym typeface="Nanum Gothic Coding"/>
                      </a:endParaRPr>
                    </a:p>
                  </a:txBody>
                  <a:tcPr marL="91425" marR="91425" marT="91425" marB="91425">
                    <a:lnL w="19050" cap="flat" cmpd="sng">
                      <a:solidFill>
                        <a:schemeClr val="lt1">
                          <a:alpha val="0"/>
                        </a:schemeClr>
                      </a:solidFill>
                      <a:prstDash val="solid"/>
                      <a:round/>
                      <a:headEnd type="none" w="sm" len="sm"/>
                      <a:tailEnd type="none" w="sm" len="sm"/>
                    </a:lnL>
                    <a:lnR w="19050" cap="flat" cmpd="sng">
                      <a:solidFill>
                        <a:schemeClr val="lt1"/>
                      </a:solidFill>
                      <a:prstDash val="dot"/>
                      <a:round/>
                      <a:headEnd type="none" w="sm" len="sm"/>
                      <a:tailEnd type="none" w="sm" len="sm"/>
                    </a:lnR>
                    <a:lnT w="19050" cap="flat" cmpd="sng">
                      <a:solidFill>
                        <a:schemeClr val="lt1"/>
                      </a:solidFill>
                      <a:prstDash val="dot"/>
                      <a:round/>
                      <a:headEnd type="none" w="sm" len="sm"/>
                      <a:tailEnd type="none" w="sm" len="sm"/>
                    </a:lnT>
                    <a:lnB w="19050" cap="flat" cmpd="sng">
                      <a:solidFill>
                        <a:schemeClr val="lt1"/>
                      </a:solidFill>
                      <a:prstDash val="dot"/>
                      <a:round/>
                      <a:headEnd type="none" w="sm" len="sm"/>
                      <a:tailEnd type="none" w="sm" len="sm"/>
                    </a:lnB>
                  </a:tcPr>
                </a:tc>
                <a:extLst>
                  <a:ext uri="{0D108BD9-81ED-4DB2-BD59-A6C34878D82A}">
                    <a16:rowId xmlns:a16="http://schemas.microsoft.com/office/drawing/2014/main" val="10005"/>
                  </a:ext>
                </a:extLst>
              </a:tr>
            </a:tbl>
          </a:graphicData>
        </a:graphic>
      </p:graphicFrame>
      <p:sp>
        <p:nvSpPr>
          <p:cNvPr id="191" name="Google Shape;191;p35"/>
          <p:cNvSpPr txBox="1"/>
          <p:nvPr/>
        </p:nvSpPr>
        <p:spPr>
          <a:xfrm>
            <a:off x="719999" y="4147800"/>
            <a:ext cx="2619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b="1" u="sng" dirty="0">
              <a:solidFill>
                <a:schemeClr val="dk1"/>
              </a:solidFill>
              <a:latin typeface="Nanum Gothic Coding"/>
              <a:ea typeface="Nanum Gothic Coding"/>
              <a:cs typeface="Nanum Gothic Coding"/>
              <a:sym typeface="Nanum Gothic Coding"/>
            </a:endParaRPr>
          </a:p>
        </p:txBody>
      </p:sp>
      <p:sp>
        <p:nvSpPr>
          <p:cNvPr id="192" name="Google Shape;192;p35"/>
          <p:cNvSpPr txBox="1"/>
          <p:nvPr/>
        </p:nvSpPr>
        <p:spPr>
          <a:xfrm>
            <a:off x="3339878" y="4147800"/>
            <a:ext cx="36132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b="1" dirty="0">
              <a:solidFill>
                <a:schemeClr val="dk1"/>
              </a:solidFill>
              <a:latin typeface="Nanum Gothic Coding"/>
              <a:ea typeface="Nanum Gothic Coding"/>
              <a:cs typeface="Nanum Gothic Coding"/>
              <a:sym typeface="Nanum Gothic Coding"/>
            </a:endParaRPr>
          </a:p>
        </p:txBody>
      </p:sp>
      <p:sp>
        <p:nvSpPr>
          <p:cNvPr id="2" name="Star: 5 Points 1">
            <a:extLst>
              <a:ext uri="{FF2B5EF4-FFF2-40B4-BE49-F238E27FC236}">
                <a16:creationId xmlns:a16="http://schemas.microsoft.com/office/drawing/2014/main" id="{A63D545E-6EBA-A70D-03EF-FD15522F02ED}"/>
              </a:ext>
            </a:extLst>
          </p:cNvPr>
          <p:cNvSpPr/>
          <p:nvPr/>
        </p:nvSpPr>
        <p:spPr>
          <a:xfrm>
            <a:off x="59473" y="864601"/>
            <a:ext cx="45719" cy="4979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Arrow: Chevron 4">
            <a:extLst>
              <a:ext uri="{FF2B5EF4-FFF2-40B4-BE49-F238E27FC236}">
                <a16:creationId xmlns:a16="http://schemas.microsoft.com/office/drawing/2014/main" id="{B930D6DE-910E-E246-D47E-ED81E84A3AA5}"/>
              </a:ext>
            </a:extLst>
          </p:cNvPr>
          <p:cNvSpPr/>
          <p:nvPr/>
        </p:nvSpPr>
        <p:spPr>
          <a:xfrm>
            <a:off x="2247056" y="1753492"/>
            <a:ext cx="287987" cy="171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6" name="Arrow: Chevron 5">
            <a:extLst>
              <a:ext uri="{FF2B5EF4-FFF2-40B4-BE49-F238E27FC236}">
                <a16:creationId xmlns:a16="http://schemas.microsoft.com/office/drawing/2014/main" id="{6054DEE8-3C28-783D-41E4-9B4004D862B3}"/>
              </a:ext>
            </a:extLst>
          </p:cNvPr>
          <p:cNvSpPr/>
          <p:nvPr/>
        </p:nvSpPr>
        <p:spPr>
          <a:xfrm>
            <a:off x="2239621" y="2206641"/>
            <a:ext cx="287987" cy="171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7" name="Arrow: Chevron 6">
            <a:extLst>
              <a:ext uri="{FF2B5EF4-FFF2-40B4-BE49-F238E27FC236}">
                <a16:creationId xmlns:a16="http://schemas.microsoft.com/office/drawing/2014/main" id="{405664C6-B6E6-D88E-8AC7-7A9741F697BD}"/>
              </a:ext>
            </a:extLst>
          </p:cNvPr>
          <p:cNvSpPr/>
          <p:nvPr/>
        </p:nvSpPr>
        <p:spPr>
          <a:xfrm>
            <a:off x="2247055" y="2676288"/>
            <a:ext cx="287987" cy="171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8" name="Arrow: Chevron 7">
            <a:extLst>
              <a:ext uri="{FF2B5EF4-FFF2-40B4-BE49-F238E27FC236}">
                <a16:creationId xmlns:a16="http://schemas.microsoft.com/office/drawing/2014/main" id="{53EB227E-C9AA-7C6E-52DC-50DE352FDAC9}"/>
              </a:ext>
            </a:extLst>
          </p:cNvPr>
          <p:cNvSpPr/>
          <p:nvPr/>
        </p:nvSpPr>
        <p:spPr>
          <a:xfrm>
            <a:off x="2247055" y="3133637"/>
            <a:ext cx="287987" cy="171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Arrow: Chevron 8">
            <a:extLst>
              <a:ext uri="{FF2B5EF4-FFF2-40B4-BE49-F238E27FC236}">
                <a16:creationId xmlns:a16="http://schemas.microsoft.com/office/drawing/2014/main" id="{43F7CE02-08F5-FFB8-084E-13370B5C7BF4}"/>
              </a:ext>
            </a:extLst>
          </p:cNvPr>
          <p:cNvSpPr/>
          <p:nvPr/>
        </p:nvSpPr>
        <p:spPr>
          <a:xfrm>
            <a:off x="2247055" y="3582542"/>
            <a:ext cx="287987" cy="171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0" name="Arrow: Chevron 9">
            <a:extLst>
              <a:ext uri="{FF2B5EF4-FFF2-40B4-BE49-F238E27FC236}">
                <a16:creationId xmlns:a16="http://schemas.microsoft.com/office/drawing/2014/main" id="{E32D54AB-8054-0AA8-B9EC-FA5F65E6BA41}"/>
              </a:ext>
            </a:extLst>
          </p:cNvPr>
          <p:cNvSpPr/>
          <p:nvPr/>
        </p:nvSpPr>
        <p:spPr>
          <a:xfrm>
            <a:off x="2232186" y="4031497"/>
            <a:ext cx="287987" cy="171949"/>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circle(in)">
                                      <p:cBhvr>
                                        <p:cTn id="7" dur="2000"/>
                                        <p:tgtEl>
                                          <p:spTgt spid="188"/>
                                        </p:tgtEl>
                                      </p:cBhvr>
                                    </p:animEffect>
                                  </p:childTnLst>
                                </p:cTn>
                              </p:par>
                              <p:par>
                                <p:cTn id="8" presetID="6" presetClass="entr" presetSubtype="16"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circle(in)">
                                      <p:cBhvr>
                                        <p:cTn id="10" dur="2000"/>
                                        <p:tgtEl>
                                          <p:spTgt spid="189"/>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91"/>
                                        </p:tgtEl>
                                        <p:attrNameLst>
                                          <p:attrName>style.visibility</p:attrName>
                                        </p:attrNameLst>
                                      </p:cBhvr>
                                      <p:to>
                                        <p:strVal val="visible"/>
                                      </p:to>
                                    </p:set>
                                    <p:animEffect transition="in" filter="circle(in)">
                                      <p:cBhvr>
                                        <p:cTn id="13" dur="2000"/>
                                        <p:tgtEl>
                                          <p:spTgt spid="191"/>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192"/>
                                        </p:tgtEl>
                                        <p:attrNameLst>
                                          <p:attrName>style.visibility</p:attrName>
                                        </p:attrNameLst>
                                      </p:cBhvr>
                                      <p:to>
                                        <p:strVal val="visible"/>
                                      </p:to>
                                    </p:set>
                                    <p:animEffect transition="in" filter="circle(in)">
                                      <p:cBhvr>
                                        <p:cTn id="16" dur="2000"/>
                                        <p:tgtEl>
                                          <p:spTgt spid="19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1" grpId="0"/>
      <p:bldP spid="192" grpId="0"/>
      <p:bldP spid="2" grpId="0" animBg="1"/>
      <p:bldP spid="5" grpId="0" animBg="1"/>
      <p:bldP spid="6" grpId="0" animBg="1"/>
      <p:bldP spid="7"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18627-A131-9D6C-D432-2659DD70C98F}"/>
              </a:ext>
            </a:extLst>
          </p:cNvPr>
          <p:cNvSpPr txBox="1"/>
          <p:nvPr/>
        </p:nvSpPr>
        <p:spPr>
          <a:xfrm>
            <a:off x="1308410" y="358140"/>
            <a:ext cx="6393366" cy="3170099"/>
          </a:xfrm>
          <a:prstGeom prst="rect">
            <a:avLst/>
          </a:prstGeom>
          <a:noFill/>
        </p:spPr>
        <p:txBody>
          <a:bodyPr wrap="square" rtlCol="0">
            <a:spAutoFit/>
          </a:bodyPr>
          <a:lstStyle/>
          <a:p>
            <a:r>
              <a:rPr lang="en-US" dirty="0"/>
              <a:t>                                         </a:t>
            </a:r>
            <a:r>
              <a:rPr lang="en-US" sz="2400" b="1" u="sng" dirty="0">
                <a:solidFill>
                  <a:schemeClr val="tx1"/>
                </a:solidFill>
              </a:rPr>
              <a:t>Conclusion</a:t>
            </a:r>
          </a:p>
          <a:p>
            <a:r>
              <a:rPr lang="en-US" dirty="0"/>
              <a:t> </a:t>
            </a:r>
          </a:p>
          <a:p>
            <a:endParaRPr lang="en-US" sz="1800" dirty="0">
              <a:solidFill>
                <a:schemeClr val="tx1"/>
              </a:solidFill>
            </a:endParaRPr>
          </a:p>
          <a:p>
            <a:endParaRPr lang="en-US" sz="1800" dirty="0">
              <a:solidFill>
                <a:schemeClr val="tx1"/>
              </a:solidFill>
            </a:endParaRPr>
          </a:p>
          <a:p>
            <a:r>
              <a:rPr lang="en-US" sz="1800" dirty="0">
                <a:solidFill>
                  <a:schemeClr val="tx1"/>
                </a:solidFill>
              </a:rPr>
              <a:t>In  it's short existence, Al has increased understanding of the nature of intelligence and provided an impressive array of application in a wide range of areas. It has sharpened understanding of human reasoning, and of the nature of intelligence in general. At the same time, it has revealed the complexity of modeling human reasoning providing new areas and rich challenges for the future.</a:t>
            </a:r>
            <a:endParaRPr lang="en-IN" sz="1800" dirty="0">
              <a:solidFill>
                <a:schemeClr val="tx1"/>
              </a:solidFill>
            </a:endParaRPr>
          </a:p>
        </p:txBody>
      </p:sp>
    </p:spTree>
    <p:extLst>
      <p:ext uri="{BB962C8B-B14F-4D97-AF65-F5344CB8AC3E}">
        <p14:creationId xmlns:p14="http://schemas.microsoft.com/office/powerpoint/2010/main" val="723629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273;p61">
            <a:extLst>
              <a:ext uri="{FF2B5EF4-FFF2-40B4-BE49-F238E27FC236}">
                <a16:creationId xmlns:a16="http://schemas.microsoft.com/office/drawing/2014/main" id="{C1358D09-5E20-1F19-B6A3-080DE871C05B}"/>
              </a:ext>
            </a:extLst>
          </p:cNvPr>
          <p:cNvPicPr preferRelativeResize="0"/>
          <p:nvPr/>
        </p:nvPicPr>
        <p:blipFill rotWithShape="1">
          <a:blip r:embed="rId2">
            <a:alphaModFix/>
          </a:blip>
          <a:srcRect l="48636" r="11540"/>
          <a:stretch/>
        </p:blipFill>
        <p:spPr>
          <a:xfrm>
            <a:off x="5941140" y="-446049"/>
            <a:ext cx="3641477" cy="5143500"/>
          </a:xfrm>
          <a:prstGeom prst="rect">
            <a:avLst/>
          </a:prstGeom>
          <a:noFill/>
          <a:ln>
            <a:noFill/>
          </a:ln>
        </p:spPr>
      </p:pic>
      <p:sp>
        <p:nvSpPr>
          <p:cNvPr id="5" name="Rectangle 4">
            <a:extLst>
              <a:ext uri="{FF2B5EF4-FFF2-40B4-BE49-F238E27FC236}">
                <a16:creationId xmlns:a16="http://schemas.microsoft.com/office/drawing/2014/main" id="{29C66D00-38A9-E2E8-0207-75E036179B7B}"/>
              </a:ext>
            </a:extLst>
          </p:cNvPr>
          <p:cNvSpPr/>
          <p:nvPr/>
        </p:nvSpPr>
        <p:spPr>
          <a:xfrm>
            <a:off x="0" y="3983773"/>
            <a:ext cx="9144000" cy="11597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C4C9EBDE-7EAF-EAFB-0BB9-0690D5686F54}"/>
              </a:ext>
            </a:extLst>
          </p:cNvPr>
          <p:cNvSpPr txBox="1"/>
          <p:nvPr/>
        </p:nvSpPr>
        <p:spPr>
          <a:xfrm>
            <a:off x="5345149" y="4209693"/>
            <a:ext cx="4163123" cy="707886"/>
          </a:xfrm>
          <a:prstGeom prst="rect">
            <a:avLst/>
          </a:prstGeom>
          <a:noFill/>
        </p:spPr>
        <p:txBody>
          <a:bodyPr wrap="square" rtlCol="0">
            <a:spAutoFit/>
          </a:bodyPr>
          <a:lstStyle/>
          <a:p>
            <a:r>
              <a:rPr lang="en" sz="4000" b="1" dirty="0">
                <a:solidFill>
                  <a:schemeClr val="tx1"/>
                </a:solidFill>
              </a:rPr>
              <a:t>THANK you!!!</a:t>
            </a:r>
            <a:endParaRPr lang="en-IN" sz="4000" b="1" dirty="0">
              <a:solidFill>
                <a:schemeClr val="tx1"/>
              </a:solidFill>
            </a:endParaRPr>
          </a:p>
        </p:txBody>
      </p:sp>
    </p:spTree>
    <p:extLst>
      <p:ext uri="{BB962C8B-B14F-4D97-AF65-F5344CB8AC3E}">
        <p14:creationId xmlns:p14="http://schemas.microsoft.com/office/powerpoint/2010/main" val="180614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75E168-2898-BD0D-7F44-63A81CDD2F6F}"/>
              </a:ext>
            </a:extLst>
          </p:cNvPr>
          <p:cNvSpPr txBox="1"/>
          <p:nvPr/>
        </p:nvSpPr>
        <p:spPr>
          <a:xfrm>
            <a:off x="3486615" y="550127"/>
            <a:ext cx="2772929" cy="461665"/>
          </a:xfrm>
          <a:prstGeom prst="rect">
            <a:avLst/>
          </a:prstGeom>
          <a:noFill/>
        </p:spPr>
        <p:txBody>
          <a:bodyPr wrap="square" rtlCol="0">
            <a:spAutoFit/>
          </a:bodyPr>
          <a:lstStyle/>
          <a:p>
            <a:pPr lvl="1"/>
            <a:r>
              <a:rPr lang="en-IN" sz="2400" u="sng" dirty="0">
                <a:solidFill>
                  <a:schemeClr val="tx1"/>
                </a:solidFill>
                <a:latin typeface="TaKO MEDIUM"/>
              </a:rPr>
              <a:t>INRODUCTION</a:t>
            </a:r>
          </a:p>
        </p:txBody>
      </p:sp>
      <p:sp>
        <p:nvSpPr>
          <p:cNvPr id="5" name="TextBox 4">
            <a:extLst>
              <a:ext uri="{FF2B5EF4-FFF2-40B4-BE49-F238E27FC236}">
                <a16:creationId xmlns:a16="http://schemas.microsoft.com/office/drawing/2014/main" id="{C8BE3A4A-41DD-4CF6-61A7-239C8A931ACC}"/>
              </a:ext>
            </a:extLst>
          </p:cNvPr>
          <p:cNvSpPr txBox="1"/>
          <p:nvPr/>
        </p:nvSpPr>
        <p:spPr>
          <a:xfrm flipH="1">
            <a:off x="416311" y="1629207"/>
            <a:ext cx="4095101" cy="3139321"/>
          </a:xfrm>
          <a:prstGeom prst="rect">
            <a:avLst/>
          </a:prstGeom>
          <a:noFill/>
        </p:spPr>
        <p:txBody>
          <a:bodyPr wrap="square" rtlCol="0">
            <a:spAutoFit/>
          </a:bodyPr>
          <a:lstStyle/>
          <a:p>
            <a:r>
              <a:rPr lang="en-US" sz="1800" dirty="0"/>
              <a:t>     </a:t>
            </a:r>
            <a:r>
              <a:rPr lang="en-US" sz="1800" u="sng" dirty="0">
                <a:solidFill>
                  <a:schemeClr val="tx1"/>
                </a:solidFill>
              </a:rPr>
              <a:t>What's artificial intelligence or A.I?    </a:t>
            </a:r>
          </a:p>
          <a:p>
            <a:endParaRPr lang="en-US" sz="1800" u="sng" dirty="0">
              <a:solidFill>
                <a:schemeClr val="tx1"/>
              </a:solidFill>
            </a:endParaRPr>
          </a:p>
          <a:p>
            <a:endParaRPr lang="en-US" sz="1800" dirty="0"/>
          </a:p>
          <a:p>
            <a:endParaRPr lang="en-US" sz="1800" dirty="0"/>
          </a:p>
          <a:p>
            <a:r>
              <a:rPr lang="en-US" sz="1800" dirty="0"/>
              <a:t> </a:t>
            </a:r>
            <a:r>
              <a:rPr lang="en-US" sz="1800" dirty="0">
                <a:solidFill>
                  <a:schemeClr val="tx1"/>
                </a:solidFill>
              </a:rPr>
              <a:t>Artificial intelligence (AI) is intelligence exhibited by machines. In computer science, an ideal "intelligent" machine is a flexible rational agent that perceives its environment and takes actions that maximize its chance of success at some goal.</a:t>
            </a:r>
            <a:endParaRPr lang="en-IN" sz="1800" dirty="0">
              <a:solidFill>
                <a:schemeClr val="tx1"/>
              </a:solidFill>
            </a:endParaRPr>
          </a:p>
        </p:txBody>
      </p:sp>
      <p:sp>
        <p:nvSpPr>
          <p:cNvPr id="6" name="Arrow: Chevron 5">
            <a:extLst>
              <a:ext uri="{FF2B5EF4-FFF2-40B4-BE49-F238E27FC236}">
                <a16:creationId xmlns:a16="http://schemas.microsoft.com/office/drawing/2014/main" id="{FE988A53-2478-5BCC-5605-7890B174A5E1}"/>
              </a:ext>
            </a:extLst>
          </p:cNvPr>
          <p:cNvSpPr/>
          <p:nvPr/>
        </p:nvSpPr>
        <p:spPr>
          <a:xfrm>
            <a:off x="564993" y="1710983"/>
            <a:ext cx="208157" cy="192158"/>
          </a:xfrm>
          <a:prstGeom prst="chevron">
            <a:avLst>
              <a:gd name="adj" fmla="val 2878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8" name="Picture 7">
            <a:extLst>
              <a:ext uri="{FF2B5EF4-FFF2-40B4-BE49-F238E27FC236}">
                <a16:creationId xmlns:a16="http://schemas.microsoft.com/office/drawing/2014/main" id="{DDCB3B79-4D0A-7E5A-D0E7-DFC9F2D34397}"/>
              </a:ext>
            </a:extLst>
          </p:cNvPr>
          <p:cNvPicPr>
            <a:picLocks noChangeAspect="1"/>
          </p:cNvPicPr>
          <p:nvPr/>
        </p:nvPicPr>
        <p:blipFill>
          <a:blip r:embed="rId2">
            <a:alphaModFix amt="85000"/>
          </a:blip>
          <a:stretch>
            <a:fillRect/>
          </a:stretch>
        </p:blipFill>
        <p:spPr>
          <a:xfrm>
            <a:off x="5605346" y="1629207"/>
            <a:ext cx="3302497" cy="2809642"/>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385350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75E168-2898-BD0D-7F44-63A81CDD2F6F}"/>
              </a:ext>
            </a:extLst>
          </p:cNvPr>
          <p:cNvSpPr txBox="1"/>
          <p:nvPr/>
        </p:nvSpPr>
        <p:spPr>
          <a:xfrm>
            <a:off x="3185535" y="133815"/>
            <a:ext cx="2772929" cy="461665"/>
          </a:xfrm>
          <a:prstGeom prst="rect">
            <a:avLst/>
          </a:prstGeom>
          <a:noFill/>
        </p:spPr>
        <p:txBody>
          <a:bodyPr wrap="square" rtlCol="0">
            <a:spAutoFit/>
          </a:bodyPr>
          <a:lstStyle/>
          <a:p>
            <a:pPr lvl="1"/>
            <a:r>
              <a:rPr lang="en-US" sz="2400" u="sng" dirty="0">
                <a:solidFill>
                  <a:schemeClr val="tx1"/>
                </a:solidFill>
                <a:latin typeface="TaKO MEDIUM"/>
              </a:rPr>
              <a:t>HISTORY</a:t>
            </a:r>
            <a:endParaRPr lang="en-IN" sz="2400" u="sng" dirty="0">
              <a:solidFill>
                <a:schemeClr val="tx1"/>
              </a:solidFill>
              <a:latin typeface="TaKO MEDIUM"/>
            </a:endParaRPr>
          </a:p>
        </p:txBody>
      </p:sp>
      <p:sp>
        <p:nvSpPr>
          <p:cNvPr id="2" name="TextBox 1">
            <a:extLst>
              <a:ext uri="{FF2B5EF4-FFF2-40B4-BE49-F238E27FC236}">
                <a16:creationId xmlns:a16="http://schemas.microsoft.com/office/drawing/2014/main" id="{59B526A0-C1AC-5172-E59A-A5D4EA5A1C1A}"/>
              </a:ext>
            </a:extLst>
          </p:cNvPr>
          <p:cNvSpPr txBox="1"/>
          <p:nvPr/>
        </p:nvSpPr>
        <p:spPr>
          <a:xfrm flipH="1">
            <a:off x="588412" y="921834"/>
            <a:ext cx="5677460" cy="307777"/>
          </a:xfrm>
          <a:prstGeom prst="rect">
            <a:avLst/>
          </a:prstGeom>
          <a:noFill/>
        </p:spPr>
        <p:txBody>
          <a:bodyPr wrap="square" rtlCol="0">
            <a:spAutoFit/>
          </a:bodyPr>
          <a:lstStyle/>
          <a:p>
            <a:endParaRPr lang="en-IN" dirty="0"/>
          </a:p>
        </p:txBody>
      </p:sp>
      <p:sp>
        <p:nvSpPr>
          <p:cNvPr id="4" name="TextBox 3">
            <a:extLst>
              <a:ext uri="{FF2B5EF4-FFF2-40B4-BE49-F238E27FC236}">
                <a16:creationId xmlns:a16="http://schemas.microsoft.com/office/drawing/2014/main" id="{12887757-AA94-D6A6-2F8F-71C5DE1C41BC}"/>
              </a:ext>
            </a:extLst>
          </p:cNvPr>
          <p:cNvSpPr txBox="1"/>
          <p:nvPr/>
        </p:nvSpPr>
        <p:spPr>
          <a:xfrm flipH="1">
            <a:off x="740812" y="1074234"/>
            <a:ext cx="5677460" cy="307777"/>
          </a:xfrm>
          <a:prstGeom prst="rect">
            <a:avLst/>
          </a:prstGeom>
          <a:noFill/>
        </p:spPr>
        <p:txBody>
          <a:bodyPr wrap="square" rtlCol="0">
            <a:spAutoFit/>
          </a:bodyPr>
          <a:lstStyle/>
          <a:p>
            <a:endParaRPr lang="en-IN" dirty="0"/>
          </a:p>
        </p:txBody>
      </p:sp>
      <p:sp>
        <p:nvSpPr>
          <p:cNvPr id="5" name="TextBox 4">
            <a:extLst>
              <a:ext uri="{FF2B5EF4-FFF2-40B4-BE49-F238E27FC236}">
                <a16:creationId xmlns:a16="http://schemas.microsoft.com/office/drawing/2014/main" id="{7BB7C732-6410-4D71-A692-DF334BB905D7}"/>
              </a:ext>
            </a:extLst>
          </p:cNvPr>
          <p:cNvSpPr txBox="1"/>
          <p:nvPr/>
        </p:nvSpPr>
        <p:spPr>
          <a:xfrm flipH="1">
            <a:off x="1116236" y="1534411"/>
            <a:ext cx="5677460" cy="307777"/>
          </a:xfrm>
          <a:prstGeom prst="rect">
            <a:avLst/>
          </a:prstGeom>
          <a:noFill/>
        </p:spPr>
        <p:txBody>
          <a:bodyPr wrap="square" rtlCol="0">
            <a:spAutoFit/>
          </a:bodyPr>
          <a:lstStyle/>
          <a:p>
            <a:endParaRPr lang="en-IN" dirty="0"/>
          </a:p>
        </p:txBody>
      </p:sp>
      <p:sp>
        <p:nvSpPr>
          <p:cNvPr id="6" name="TextBox 5">
            <a:extLst>
              <a:ext uri="{FF2B5EF4-FFF2-40B4-BE49-F238E27FC236}">
                <a16:creationId xmlns:a16="http://schemas.microsoft.com/office/drawing/2014/main" id="{5F668B25-FD54-24E3-E925-8219B69CAB5B}"/>
              </a:ext>
            </a:extLst>
          </p:cNvPr>
          <p:cNvSpPr txBox="1"/>
          <p:nvPr/>
        </p:nvSpPr>
        <p:spPr>
          <a:xfrm flipH="1">
            <a:off x="893212" y="1226634"/>
            <a:ext cx="5677460" cy="307777"/>
          </a:xfrm>
          <a:prstGeom prst="rect">
            <a:avLst/>
          </a:prstGeom>
          <a:noFill/>
        </p:spPr>
        <p:txBody>
          <a:bodyPr wrap="square" rtlCol="0">
            <a:spAutoFit/>
          </a:bodyPr>
          <a:lstStyle/>
          <a:p>
            <a:endParaRPr lang="en-IN" dirty="0"/>
          </a:p>
        </p:txBody>
      </p:sp>
      <p:sp>
        <p:nvSpPr>
          <p:cNvPr id="7" name="TextBox 6">
            <a:extLst>
              <a:ext uri="{FF2B5EF4-FFF2-40B4-BE49-F238E27FC236}">
                <a16:creationId xmlns:a16="http://schemas.microsoft.com/office/drawing/2014/main" id="{5E86939B-BEB2-B6F8-F496-D1254B2B01DB}"/>
              </a:ext>
            </a:extLst>
          </p:cNvPr>
          <p:cNvSpPr txBox="1"/>
          <p:nvPr/>
        </p:nvSpPr>
        <p:spPr>
          <a:xfrm flipH="1">
            <a:off x="1045612" y="1379034"/>
            <a:ext cx="5677460" cy="307777"/>
          </a:xfrm>
          <a:prstGeom prst="rect">
            <a:avLst/>
          </a:prstGeom>
          <a:noFill/>
        </p:spPr>
        <p:txBody>
          <a:bodyPr wrap="square" rtlCol="0">
            <a:spAutoFit/>
          </a:bodyPr>
          <a:lstStyle/>
          <a:p>
            <a:endParaRPr lang="en-IN" dirty="0"/>
          </a:p>
        </p:txBody>
      </p:sp>
      <p:sp>
        <p:nvSpPr>
          <p:cNvPr id="8" name="TextBox 7">
            <a:extLst>
              <a:ext uri="{FF2B5EF4-FFF2-40B4-BE49-F238E27FC236}">
                <a16:creationId xmlns:a16="http://schemas.microsoft.com/office/drawing/2014/main" id="{9B82418D-EF45-C938-7298-20FFFECD4EAB}"/>
              </a:ext>
            </a:extLst>
          </p:cNvPr>
          <p:cNvSpPr txBox="1"/>
          <p:nvPr/>
        </p:nvSpPr>
        <p:spPr>
          <a:xfrm flipH="1">
            <a:off x="1198012" y="1531434"/>
            <a:ext cx="5677460" cy="307777"/>
          </a:xfrm>
          <a:prstGeom prst="rect">
            <a:avLst/>
          </a:prstGeom>
          <a:noFill/>
        </p:spPr>
        <p:txBody>
          <a:bodyPr wrap="square" rtlCol="0">
            <a:spAutoFit/>
          </a:bodyPr>
          <a:lstStyle/>
          <a:p>
            <a:endParaRPr lang="en-IN" dirty="0"/>
          </a:p>
        </p:txBody>
      </p:sp>
      <p:sp>
        <p:nvSpPr>
          <p:cNvPr id="9" name="TextBox 8">
            <a:extLst>
              <a:ext uri="{FF2B5EF4-FFF2-40B4-BE49-F238E27FC236}">
                <a16:creationId xmlns:a16="http://schemas.microsoft.com/office/drawing/2014/main" id="{310C1216-AE1A-F3C5-3066-508458C53221}"/>
              </a:ext>
            </a:extLst>
          </p:cNvPr>
          <p:cNvSpPr txBox="1"/>
          <p:nvPr/>
        </p:nvSpPr>
        <p:spPr>
          <a:xfrm flipH="1">
            <a:off x="359812" y="731591"/>
            <a:ext cx="6439460" cy="4278094"/>
          </a:xfrm>
          <a:prstGeom prst="rect">
            <a:avLst/>
          </a:prstGeom>
          <a:noFill/>
        </p:spPr>
        <p:txBody>
          <a:bodyPr wrap="square" rtlCol="0">
            <a:spAutoFit/>
          </a:bodyPr>
          <a:lstStyle/>
          <a:p>
            <a:r>
              <a:rPr lang="en-US" b="1" dirty="0">
                <a:solidFill>
                  <a:schemeClr val="tx1"/>
                </a:solidFill>
              </a:rPr>
              <a:t>1943: McCullough and Pitts' invented "artificial neurons".</a:t>
            </a:r>
          </a:p>
          <a:p>
            <a:endParaRPr lang="en-US" b="1" dirty="0">
              <a:solidFill>
                <a:schemeClr val="tx1"/>
              </a:solidFill>
            </a:endParaRPr>
          </a:p>
          <a:p>
            <a:endParaRPr lang="en-US" sz="2000" b="1" dirty="0">
              <a:solidFill>
                <a:schemeClr val="tx1"/>
              </a:solidFill>
              <a:latin typeface="Arial Black" panose="020B0A04020102020204" pitchFamily="34" charset="0"/>
            </a:endParaRPr>
          </a:p>
          <a:p>
            <a:endParaRPr lang="en-US" b="1" dirty="0">
              <a:solidFill>
                <a:schemeClr val="tx1"/>
              </a:solidFill>
            </a:endParaRPr>
          </a:p>
          <a:p>
            <a:r>
              <a:rPr lang="en-US" b="1" dirty="0">
                <a:solidFill>
                  <a:schemeClr val="tx1"/>
                </a:solidFill>
              </a:rPr>
              <a:t>1950: Inventions of Alan Turing's "Computing machinery and Intelligence".</a:t>
            </a:r>
          </a:p>
          <a:p>
            <a:endParaRPr lang="en-US" b="1" dirty="0">
              <a:solidFill>
                <a:schemeClr val="tx1"/>
              </a:solidFill>
            </a:endParaRPr>
          </a:p>
          <a:p>
            <a:endParaRPr lang="en-US" b="1" dirty="0">
              <a:solidFill>
                <a:schemeClr val="tx1"/>
              </a:solidFill>
            </a:endParaRPr>
          </a:p>
          <a:p>
            <a:r>
              <a:rPr lang="en-US" b="1" dirty="0">
                <a:solidFill>
                  <a:schemeClr val="tx1"/>
                </a:solidFill>
              </a:rPr>
              <a:t>1951: Al was using in Games.1956 Dartmouth conference; And the birth of Al.</a:t>
            </a:r>
          </a:p>
          <a:p>
            <a:endParaRPr lang="en-US" b="1" dirty="0">
              <a:solidFill>
                <a:schemeClr val="tx1"/>
              </a:solidFill>
            </a:endParaRPr>
          </a:p>
          <a:p>
            <a:endParaRPr lang="en-US" b="1" dirty="0">
              <a:solidFill>
                <a:schemeClr val="tx1"/>
              </a:solidFill>
            </a:endParaRPr>
          </a:p>
          <a:p>
            <a:r>
              <a:rPr lang="en-US" b="1" dirty="0">
                <a:solidFill>
                  <a:schemeClr val="tx1"/>
                </a:solidFill>
              </a:rPr>
              <a:t>1965: Robinson's complete algorithm for logical reasoning.</a:t>
            </a:r>
          </a:p>
          <a:p>
            <a:endParaRPr lang="en-US" b="1" dirty="0">
              <a:solidFill>
                <a:schemeClr val="tx1"/>
              </a:solidFill>
            </a:endParaRPr>
          </a:p>
          <a:p>
            <a:endParaRPr lang="en-US" b="1" dirty="0">
              <a:solidFill>
                <a:schemeClr val="tx1"/>
              </a:solidFill>
            </a:endParaRPr>
          </a:p>
          <a:p>
            <a:r>
              <a:rPr lang="en-US" b="1" dirty="0">
                <a:solidFill>
                  <a:schemeClr val="tx1"/>
                </a:solidFill>
              </a:rPr>
              <a:t>1969-79: Early development of knowledge based systems took place.</a:t>
            </a:r>
          </a:p>
          <a:p>
            <a:endParaRPr lang="en-US" b="1" dirty="0">
              <a:solidFill>
                <a:schemeClr val="tx1"/>
              </a:solidFill>
            </a:endParaRPr>
          </a:p>
          <a:p>
            <a:endParaRPr lang="en-US" b="1" dirty="0">
              <a:solidFill>
                <a:schemeClr val="tx1"/>
              </a:solidFill>
            </a:endParaRPr>
          </a:p>
          <a:p>
            <a:r>
              <a:rPr lang="en-US" b="1" dirty="0">
                <a:solidFill>
                  <a:schemeClr val="tx1"/>
                </a:solidFill>
              </a:rPr>
              <a:t>1980-88: Expert system industry booms.</a:t>
            </a:r>
            <a:endParaRPr lang="en-IN" b="1" dirty="0">
              <a:solidFill>
                <a:schemeClr val="tx1"/>
              </a:solidFill>
            </a:endParaRPr>
          </a:p>
        </p:txBody>
      </p:sp>
    </p:spTree>
    <p:extLst>
      <p:ext uri="{BB962C8B-B14F-4D97-AF65-F5344CB8AC3E}">
        <p14:creationId xmlns:p14="http://schemas.microsoft.com/office/powerpoint/2010/main" val="3920339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40DDE-9E1F-9DA0-2782-2E896A1B35B8}"/>
              </a:ext>
            </a:extLst>
          </p:cNvPr>
          <p:cNvSpPr txBox="1"/>
          <p:nvPr/>
        </p:nvSpPr>
        <p:spPr>
          <a:xfrm>
            <a:off x="371707" y="817756"/>
            <a:ext cx="7761249" cy="738664"/>
          </a:xfrm>
          <a:prstGeom prst="rect">
            <a:avLst/>
          </a:prstGeom>
          <a:noFill/>
        </p:spPr>
        <p:txBody>
          <a:bodyPr wrap="square" rtlCol="0">
            <a:spAutoFit/>
          </a:bodyPr>
          <a:lstStyle/>
          <a:p>
            <a:r>
              <a:rPr lang="en-US" b="1" dirty="0">
                <a:solidFill>
                  <a:schemeClr val="tx1"/>
                </a:solidFill>
              </a:rPr>
              <a:t>1988-93: Expert system industry busts "Al winter".</a:t>
            </a:r>
          </a:p>
          <a:p>
            <a:endParaRPr lang="en-US" b="1" dirty="0">
              <a:solidFill>
                <a:schemeClr val="tx1"/>
              </a:solidFill>
            </a:endParaRPr>
          </a:p>
          <a:p>
            <a:r>
              <a:rPr lang="en-US" b="1" dirty="0">
                <a:solidFill>
                  <a:schemeClr val="tx1"/>
                </a:solidFill>
              </a:rPr>
              <a:t>1993-Present: Al is now using rapidly in different technologies; And is achieving it's goal.</a:t>
            </a:r>
            <a:endParaRPr lang="en-IN" b="1" dirty="0">
              <a:solidFill>
                <a:schemeClr val="tx1"/>
              </a:solidFill>
            </a:endParaRPr>
          </a:p>
        </p:txBody>
      </p:sp>
      <p:pic>
        <p:nvPicPr>
          <p:cNvPr id="4" name="Picture 3">
            <a:extLst>
              <a:ext uri="{FF2B5EF4-FFF2-40B4-BE49-F238E27FC236}">
                <a16:creationId xmlns:a16="http://schemas.microsoft.com/office/drawing/2014/main" id="{F6DDAF80-A848-9584-B746-6A97048115C4}"/>
              </a:ext>
            </a:extLst>
          </p:cNvPr>
          <p:cNvPicPr>
            <a:picLocks noChangeAspect="1"/>
          </p:cNvPicPr>
          <p:nvPr/>
        </p:nvPicPr>
        <p:blipFill>
          <a:blip r:embed="rId2"/>
          <a:stretch>
            <a:fillRect/>
          </a:stretch>
        </p:blipFill>
        <p:spPr>
          <a:xfrm>
            <a:off x="371707" y="1882140"/>
            <a:ext cx="2061435" cy="2953916"/>
          </a:xfrm>
          <a:prstGeom prst="rect">
            <a:avLst/>
          </a:prstGeom>
        </p:spPr>
      </p:pic>
    </p:spTree>
    <p:extLst>
      <p:ext uri="{BB962C8B-B14F-4D97-AF65-F5344CB8AC3E}">
        <p14:creationId xmlns:p14="http://schemas.microsoft.com/office/powerpoint/2010/main" val="76162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E418F7-2CBB-C2F1-DFB0-C891FF62C575}"/>
              </a:ext>
            </a:extLst>
          </p:cNvPr>
          <p:cNvSpPr txBox="1"/>
          <p:nvPr/>
        </p:nvSpPr>
        <p:spPr>
          <a:xfrm>
            <a:off x="640080" y="685800"/>
            <a:ext cx="6316980" cy="4062651"/>
          </a:xfrm>
          <a:prstGeom prst="rect">
            <a:avLst/>
          </a:prstGeom>
          <a:noFill/>
        </p:spPr>
        <p:txBody>
          <a:bodyPr wrap="square" rtlCol="0">
            <a:spAutoFit/>
          </a:bodyPr>
          <a:lstStyle/>
          <a:p>
            <a:r>
              <a:rPr lang="en-IN" sz="2000" dirty="0">
                <a:solidFill>
                  <a:schemeClr val="tx1"/>
                </a:solidFill>
              </a:rPr>
              <a:t>                                                 </a:t>
            </a:r>
            <a:r>
              <a:rPr lang="en-IN" sz="2000" u="sng" dirty="0">
                <a:solidFill>
                  <a:schemeClr val="tx1"/>
                </a:solidFill>
              </a:rPr>
              <a:t>Applications</a:t>
            </a:r>
          </a:p>
          <a:p>
            <a:endParaRPr lang="en-IN" sz="2000" dirty="0">
              <a:solidFill>
                <a:schemeClr val="tx1"/>
              </a:solidFill>
            </a:endParaRPr>
          </a:p>
          <a:p>
            <a:r>
              <a:rPr lang="en-IN" sz="2000" dirty="0">
                <a:solidFill>
                  <a:schemeClr val="tx1"/>
                </a:solidFill>
              </a:rPr>
              <a:t> • Expert systems.</a:t>
            </a:r>
          </a:p>
          <a:p>
            <a:endParaRPr lang="en-IN" sz="2000" dirty="0">
              <a:solidFill>
                <a:schemeClr val="tx1"/>
              </a:solidFill>
            </a:endParaRPr>
          </a:p>
          <a:p>
            <a:r>
              <a:rPr lang="en-IN" sz="2000" dirty="0">
                <a:solidFill>
                  <a:schemeClr val="tx1"/>
                </a:solidFill>
              </a:rPr>
              <a:t> • Natural Language Processing (NLP).</a:t>
            </a:r>
          </a:p>
          <a:p>
            <a:endParaRPr lang="en-IN" sz="2000" dirty="0">
              <a:solidFill>
                <a:schemeClr val="tx1"/>
              </a:solidFill>
            </a:endParaRPr>
          </a:p>
          <a:p>
            <a:r>
              <a:rPr lang="en-IN" sz="2000" dirty="0">
                <a:solidFill>
                  <a:schemeClr val="tx1"/>
                </a:solidFill>
              </a:rPr>
              <a:t> • Speech recognition.</a:t>
            </a:r>
          </a:p>
          <a:p>
            <a:endParaRPr lang="en-IN" sz="1800" dirty="0">
              <a:solidFill>
                <a:schemeClr val="tx1"/>
              </a:solidFill>
            </a:endParaRPr>
          </a:p>
          <a:p>
            <a:r>
              <a:rPr lang="en-IN" sz="2000" dirty="0">
                <a:solidFill>
                  <a:schemeClr val="tx1"/>
                </a:solidFill>
              </a:rPr>
              <a:t> • Computer vision.</a:t>
            </a:r>
          </a:p>
          <a:p>
            <a:endParaRPr lang="en-IN" sz="2000" dirty="0">
              <a:solidFill>
                <a:schemeClr val="tx1"/>
              </a:solidFill>
            </a:endParaRPr>
          </a:p>
          <a:p>
            <a:r>
              <a:rPr lang="en-IN" sz="2000" dirty="0">
                <a:solidFill>
                  <a:schemeClr val="tx1"/>
                </a:solidFill>
              </a:rPr>
              <a:t> • Robotics.</a:t>
            </a:r>
          </a:p>
          <a:p>
            <a:endParaRPr lang="en-IN" sz="2000" dirty="0">
              <a:solidFill>
                <a:schemeClr val="tx1"/>
              </a:solidFill>
            </a:endParaRPr>
          </a:p>
          <a:p>
            <a:r>
              <a:rPr lang="en-IN" sz="2000" dirty="0">
                <a:solidFill>
                  <a:schemeClr val="tx1"/>
                </a:solidFill>
              </a:rPr>
              <a:t> • Automatic Programming.</a:t>
            </a:r>
          </a:p>
        </p:txBody>
      </p:sp>
    </p:spTree>
    <p:extLst>
      <p:ext uri="{BB962C8B-B14F-4D97-AF65-F5344CB8AC3E}">
        <p14:creationId xmlns:p14="http://schemas.microsoft.com/office/powerpoint/2010/main" val="301130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520DD7-713B-91B9-A61C-C9BD5B557D22}"/>
              </a:ext>
            </a:extLst>
          </p:cNvPr>
          <p:cNvSpPr txBox="1"/>
          <p:nvPr/>
        </p:nvSpPr>
        <p:spPr>
          <a:xfrm flipH="1">
            <a:off x="495300" y="144780"/>
            <a:ext cx="5433060" cy="4401205"/>
          </a:xfrm>
          <a:prstGeom prst="rect">
            <a:avLst/>
          </a:prstGeom>
          <a:noFill/>
        </p:spPr>
        <p:txBody>
          <a:bodyPr wrap="square" rtlCol="0">
            <a:spAutoFit/>
          </a:bodyPr>
          <a:lstStyle/>
          <a:p>
            <a:endParaRPr lang="en-US" dirty="0"/>
          </a:p>
          <a:p>
            <a:endParaRPr lang="en-US" dirty="0"/>
          </a:p>
          <a:p>
            <a:r>
              <a:rPr lang="en-US" sz="1800" b="1" dirty="0">
                <a:solidFill>
                  <a:schemeClr val="tx1"/>
                </a:solidFill>
              </a:rPr>
              <a:t>➤ </a:t>
            </a:r>
            <a:r>
              <a:rPr lang="en-US" sz="1800" b="1" u="sng" dirty="0">
                <a:solidFill>
                  <a:schemeClr val="tx1"/>
                </a:solidFill>
              </a:rPr>
              <a:t>Expert System</a:t>
            </a:r>
          </a:p>
          <a:p>
            <a:endParaRPr lang="en-US" dirty="0"/>
          </a:p>
          <a:p>
            <a:endParaRPr lang="en-US" dirty="0">
              <a:solidFill>
                <a:schemeClr val="tx1"/>
              </a:solidFill>
            </a:endParaRPr>
          </a:p>
          <a:p>
            <a:endParaRPr lang="en-US" dirty="0">
              <a:solidFill>
                <a:schemeClr val="tx1"/>
              </a:solidFill>
            </a:endParaRPr>
          </a:p>
          <a:p>
            <a:endParaRPr lang="en-US" dirty="0"/>
          </a:p>
          <a:p>
            <a:endParaRPr lang="en-US" sz="2000" dirty="0">
              <a:solidFill>
                <a:schemeClr val="tx1"/>
              </a:solidFill>
            </a:endParaRPr>
          </a:p>
          <a:p>
            <a:endParaRPr lang="en-US" dirty="0"/>
          </a:p>
          <a:p>
            <a:r>
              <a:rPr lang="en-US" sz="1800" dirty="0">
                <a:solidFill>
                  <a:schemeClr val="tx1"/>
                </a:solidFill>
              </a:rPr>
              <a:t>An Expert System is a computer program designed to act as an expert in a particular domain (area of expertise). Domain of E.S. Knowledge base Facts Heuristics Phases in Expert System. Expert systems currently are designed to assist experts, not to replace them, They have been used in medical diagnosis, chemical analysis, geological explorations etc.</a:t>
            </a:r>
            <a:endParaRPr lang="en-IN" sz="1800" dirty="0">
              <a:solidFill>
                <a:schemeClr val="tx1"/>
              </a:solidFill>
            </a:endParaRPr>
          </a:p>
        </p:txBody>
      </p:sp>
      <p:pic>
        <p:nvPicPr>
          <p:cNvPr id="3" name="Picture 2">
            <a:extLst>
              <a:ext uri="{FF2B5EF4-FFF2-40B4-BE49-F238E27FC236}">
                <a16:creationId xmlns:a16="http://schemas.microsoft.com/office/drawing/2014/main" id="{5A09CB61-33B4-356D-7132-AA2C81D1C55E}"/>
              </a:ext>
            </a:extLst>
          </p:cNvPr>
          <p:cNvPicPr>
            <a:picLocks noChangeAspect="1"/>
          </p:cNvPicPr>
          <p:nvPr/>
        </p:nvPicPr>
        <p:blipFill>
          <a:blip r:embed="rId3"/>
          <a:stretch>
            <a:fillRect/>
          </a:stretch>
        </p:blipFill>
        <p:spPr>
          <a:xfrm>
            <a:off x="5691501" y="0"/>
            <a:ext cx="3452500" cy="23088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65638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5BF7D4-461A-391A-3783-5C2C04F35DDB}"/>
              </a:ext>
            </a:extLst>
          </p:cNvPr>
          <p:cNvSpPr txBox="1"/>
          <p:nvPr/>
        </p:nvSpPr>
        <p:spPr>
          <a:xfrm flipH="1">
            <a:off x="350520" y="906780"/>
            <a:ext cx="5646420" cy="1938992"/>
          </a:xfrm>
          <a:prstGeom prst="rect">
            <a:avLst/>
          </a:prstGeom>
          <a:noFill/>
        </p:spPr>
        <p:txBody>
          <a:bodyPr wrap="square" rtlCol="0">
            <a:spAutoFit/>
          </a:bodyPr>
          <a:lstStyle/>
          <a:p>
            <a:r>
              <a:rPr lang="en-US" sz="2000" b="1" dirty="0">
                <a:solidFill>
                  <a:schemeClr val="tx1"/>
                </a:solidFill>
              </a:rPr>
              <a:t>➤ </a:t>
            </a:r>
            <a:r>
              <a:rPr lang="en-US" sz="2000" b="1" u="sng" dirty="0">
                <a:solidFill>
                  <a:schemeClr val="tx1"/>
                </a:solidFill>
              </a:rPr>
              <a:t>Natural Language Processing</a:t>
            </a:r>
          </a:p>
          <a:p>
            <a:endParaRPr lang="en-US" u="sng" dirty="0"/>
          </a:p>
          <a:p>
            <a:endParaRPr lang="en-US" dirty="0"/>
          </a:p>
          <a:p>
            <a:r>
              <a:rPr lang="en-US" sz="1800" dirty="0">
                <a:solidFill>
                  <a:schemeClr val="tx1"/>
                </a:solidFill>
              </a:rPr>
              <a:t>The goal of NLP is to enable people and computers to LP communicate in a natural(humanly) language(such as, English) rather than in a computer language. </a:t>
            </a:r>
            <a:endParaRPr lang="en-IN" sz="1800" dirty="0">
              <a:solidFill>
                <a:schemeClr val="tx1"/>
              </a:solidFill>
            </a:endParaRPr>
          </a:p>
        </p:txBody>
      </p:sp>
      <p:pic>
        <p:nvPicPr>
          <p:cNvPr id="4" name="Picture 3">
            <a:extLst>
              <a:ext uri="{FF2B5EF4-FFF2-40B4-BE49-F238E27FC236}">
                <a16:creationId xmlns:a16="http://schemas.microsoft.com/office/drawing/2014/main" id="{DB539EC9-F768-A2D1-6E9D-452653645270}"/>
              </a:ext>
            </a:extLst>
          </p:cNvPr>
          <p:cNvPicPr>
            <a:picLocks noChangeAspect="1"/>
          </p:cNvPicPr>
          <p:nvPr/>
        </p:nvPicPr>
        <p:blipFill>
          <a:blip r:embed="rId2"/>
          <a:stretch>
            <a:fillRect/>
          </a:stretch>
        </p:blipFill>
        <p:spPr>
          <a:xfrm>
            <a:off x="5638800" y="2466045"/>
            <a:ext cx="3434715" cy="2677455"/>
          </a:xfrm>
          <a:prstGeom prst="rect">
            <a:avLst/>
          </a:prstGeom>
          <a:ln>
            <a:noFill/>
          </a:ln>
          <a:effectLst>
            <a:softEdge rad="112500"/>
          </a:effectLst>
        </p:spPr>
      </p:pic>
    </p:spTree>
    <p:extLst>
      <p:ext uri="{BB962C8B-B14F-4D97-AF65-F5344CB8AC3E}">
        <p14:creationId xmlns:p14="http://schemas.microsoft.com/office/powerpoint/2010/main" val="3680496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F4797-91A5-8854-D6AB-11805BEF7E70}"/>
              </a:ext>
            </a:extLst>
          </p:cNvPr>
          <p:cNvSpPr txBox="1"/>
          <p:nvPr/>
        </p:nvSpPr>
        <p:spPr>
          <a:xfrm>
            <a:off x="110397" y="717023"/>
            <a:ext cx="6238364" cy="3293209"/>
          </a:xfrm>
          <a:prstGeom prst="rect">
            <a:avLst/>
          </a:prstGeom>
          <a:noFill/>
        </p:spPr>
        <p:txBody>
          <a:bodyPr wrap="square" rtlCol="0">
            <a:spAutoFit/>
          </a:bodyPr>
          <a:lstStyle/>
          <a:p>
            <a:r>
              <a:rPr lang="en-US" sz="2000" b="1" dirty="0">
                <a:solidFill>
                  <a:schemeClr val="tx1"/>
                </a:solidFill>
              </a:rPr>
              <a:t>➤ </a:t>
            </a:r>
            <a:r>
              <a:rPr lang="en-US" sz="2000" b="1" u="sng" dirty="0">
                <a:solidFill>
                  <a:schemeClr val="tx1"/>
                </a:solidFill>
              </a:rPr>
              <a:t>Speech Recognition</a:t>
            </a:r>
          </a:p>
          <a:p>
            <a:endParaRPr lang="en-US" dirty="0"/>
          </a:p>
          <a:p>
            <a:endParaRPr lang="en-US" dirty="0"/>
          </a:p>
          <a:p>
            <a:r>
              <a:rPr lang="en-US" sz="2000" dirty="0">
                <a:solidFill>
                  <a:schemeClr val="tx1"/>
                </a:solidFill>
              </a:rPr>
              <a:t>The primary interactive method of communication used by humans is not reading and writing, it is speech. The goal of speech recognition research is to allow computers to understand human speech. So that they can hear our voices and recognize the words we are speaking. It simplifies the process of interactive communication between people and computers, thus it advances the goal of NLP.</a:t>
            </a:r>
            <a:endParaRPr lang="en-IN" sz="2000" dirty="0">
              <a:solidFill>
                <a:schemeClr val="tx1"/>
              </a:solidFill>
            </a:endParaRPr>
          </a:p>
        </p:txBody>
      </p:sp>
      <p:pic>
        <p:nvPicPr>
          <p:cNvPr id="4" name="Picture 3">
            <a:extLst>
              <a:ext uri="{FF2B5EF4-FFF2-40B4-BE49-F238E27FC236}">
                <a16:creationId xmlns:a16="http://schemas.microsoft.com/office/drawing/2014/main" id="{76F22B80-68F7-38E0-AA20-0C4172D7F3C2}"/>
              </a:ext>
            </a:extLst>
          </p:cNvPr>
          <p:cNvPicPr>
            <a:picLocks noChangeAspect="1"/>
          </p:cNvPicPr>
          <p:nvPr/>
        </p:nvPicPr>
        <p:blipFill>
          <a:blip r:embed="rId2"/>
          <a:stretch>
            <a:fillRect/>
          </a:stretch>
        </p:blipFill>
        <p:spPr>
          <a:xfrm>
            <a:off x="5852160" y="2781300"/>
            <a:ext cx="3291840" cy="1885950"/>
          </a:xfrm>
          <a:prstGeom prst="rect">
            <a:avLst/>
          </a:prstGeom>
          <a:ln>
            <a:noFill/>
          </a:ln>
          <a:effectLst>
            <a:softEdge rad="112500"/>
          </a:effectLst>
        </p:spPr>
      </p:pic>
    </p:spTree>
    <p:extLst>
      <p:ext uri="{BB962C8B-B14F-4D97-AF65-F5344CB8AC3E}">
        <p14:creationId xmlns:p14="http://schemas.microsoft.com/office/powerpoint/2010/main" val="373133126"/>
      </p:ext>
    </p:extLst>
  </p:cSld>
  <p:clrMapOvr>
    <a:masterClrMapping/>
  </p:clrMapOvr>
</p:sld>
</file>

<file path=ppt/theme/theme1.xml><?xml version="1.0" encoding="utf-8"?>
<a:theme xmlns:a="http://schemas.openxmlformats.org/drawingml/2006/main" name="Indian AI Tech Project Proposal by Slidesgo">
  <a:themeElements>
    <a:clrScheme name="Simple Light">
      <a:dk1>
        <a:srgbClr val="EFF1F1"/>
      </a:dk1>
      <a:lt1>
        <a:srgbClr val="E69138"/>
      </a:lt1>
      <a:dk2>
        <a:srgbClr val="783F04"/>
      </a:dk2>
      <a:lt2>
        <a:srgbClr val="B45F06"/>
      </a:lt2>
      <a:accent1>
        <a:srgbClr val="E67907"/>
      </a:accent1>
      <a:accent2>
        <a:srgbClr val="F9CB9C"/>
      </a:accent2>
      <a:accent3>
        <a:srgbClr val="FCE5CD"/>
      </a:accent3>
      <a:accent4>
        <a:srgbClr val="FFFFFF"/>
      </a:accent4>
      <a:accent5>
        <a:srgbClr val="FFFFFF"/>
      </a:accent5>
      <a:accent6>
        <a:srgbClr val="FFFFFF"/>
      </a:accent6>
      <a:hlink>
        <a:srgbClr val="EFF1F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765</TotalTime>
  <Words>980</Words>
  <Application>Microsoft Office PowerPoint</Application>
  <PresentationFormat>On-screen Show (16:9)</PresentationFormat>
  <Paragraphs>110</Paragraphs>
  <Slides>21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Black</vt:lpstr>
      <vt:lpstr>Nanum Gothic Coding</vt:lpstr>
      <vt:lpstr>TaKO MEDIUM</vt:lpstr>
      <vt:lpstr>Teko Medium</vt:lpstr>
      <vt:lpstr>Indian AI Tech Project Proposal by Slidesgo</vt:lpstr>
      <vt:lpstr>ARTIFICIAL INTELLIGENCE(AI)</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INTELLIGENCE(AI)</dc:title>
  <cp:lastModifiedBy>Ankush Kumar</cp:lastModifiedBy>
  <cp:revision>1</cp:revision>
  <dcterms:modified xsi:type="dcterms:W3CDTF">2023-10-08T09:04:39Z</dcterms:modified>
</cp:coreProperties>
</file>